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4008" r:id="rId2"/>
    <p:sldMasterId id="2147484026" r:id="rId3"/>
  </p:sldMasterIdLst>
  <p:notesMasterIdLst>
    <p:notesMasterId r:id="rId31"/>
  </p:notesMasterIdLst>
  <p:handoutMasterIdLst>
    <p:handoutMasterId r:id="rId32"/>
  </p:handoutMasterIdLst>
  <p:sldIdLst>
    <p:sldId id="267" r:id="rId4"/>
    <p:sldId id="261" r:id="rId5"/>
    <p:sldId id="266" r:id="rId6"/>
    <p:sldId id="270" r:id="rId7"/>
    <p:sldId id="271" r:id="rId8"/>
    <p:sldId id="272" r:id="rId9"/>
    <p:sldId id="283" r:id="rId10"/>
    <p:sldId id="289" r:id="rId11"/>
    <p:sldId id="287" r:id="rId12"/>
    <p:sldId id="290" r:id="rId13"/>
    <p:sldId id="275" r:id="rId14"/>
    <p:sldId id="276" r:id="rId15"/>
    <p:sldId id="292" r:id="rId16"/>
    <p:sldId id="262" r:id="rId17"/>
    <p:sldId id="291" r:id="rId18"/>
    <p:sldId id="294" r:id="rId19"/>
    <p:sldId id="295" r:id="rId20"/>
    <p:sldId id="297" r:id="rId21"/>
    <p:sldId id="298" r:id="rId22"/>
    <p:sldId id="299" r:id="rId23"/>
    <p:sldId id="303" r:id="rId24"/>
    <p:sldId id="304" r:id="rId25"/>
    <p:sldId id="305" r:id="rId26"/>
    <p:sldId id="306" r:id="rId27"/>
    <p:sldId id="308" r:id="rId28"/>
    <p:sldId id="309" r:id="rId29"/>
    <p:sldId id="310" r:id="rId30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1F9"/>
    <a:srgbClr val="ACD3F6"/>
    <a:srgbClr val="E82020"/>
    <a:srgbClr val="0D0D0D"/>
    <a:srgbClr val="A6A6A6"/>
    <a:srgbClr val="C5E0B4"/>
    <a:srgbClr val="F02718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7" autoAdjust="0"/>
    <p:restoredTop sz="91616" autoAdjust="0"/>
  </p:normalViewPr>
  <p:slideViewPr>
    <p:cSldViewPr snapToGrid="0">
      <p:cViewPr>
        <p:scale>
          <a:sx n="75" d="100"/>
          <a:sy n="75" d="100"/>
        </p:scale>
        <p:origin x="542" y="480"/>
      </p:cViewPr>
      <p:guideLst/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2" d="100"/>
          <a:sy n="152" d="100"/>
        </p:scale>
        <p:origin x="3198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0CACE11-D2F2-77EF-6587-6195855B26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BDC8522-3D34-4DE2-922D-FA9756A02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D54E6-3DD5-462A-B0C7-241239AE941D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644F096-BDF9-0546-A5E2-7012F856D1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71A2584-580E-BFCC-61AA-CEB18DE61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C81EA-8468-4AAB-B494-311F22E6C7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317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FB8F3-496A-405C-8182-FC0F3AB51B1B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DDB20-F99C-4B62-ACCA-66249E6E71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38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536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443DD-AA02-3898-BDD6-DC8E43326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A4C5EC1-AA00-5C84-4DF9-506738FA9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7BDB67A-3DF6-BD1A-C492-E7E500168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E5874F-096D-FF59-0A32-6DA33BCD6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57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3448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8127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DC69F-B742-9E46-60BC-6AF923A3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7FBA4A9-C430-B05E-0D0F-FCC4F6FA0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3996040-6003-44C5-566D-70C17FC3C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C52598-2C6D-9E8B-9DE4-2CBD84CE0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226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5768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1302-F868-576E-7A13-86CAE69EE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F18FB21-B60A-F2FB-7E89-A5855F04A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F62FF20-D7AA-7C2E-C7DA-843BC0E0A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525725-AB69-307E-A82C-7285EBE86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BDDB20-F99C-4B62-ACCA-66249E6E716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6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C9E2E-31C5-F5C4-CCF8-532C3B121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DBF05AE-FFF8-A51B-9611-8CC790181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4081378-EB19-50F3-A6C8-5B18A088C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7B4275-809A-5E99-B7C4-D836AF5A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BDDB20-F99C-4B62-ACCA-66249E6E716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151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07A4-342F-AD14-66F1-38BD64A04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2F2395F-1FCD-45D6-7A59-9E439FA58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EBA04C7-1DBE-7E36-7B69-47813989F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0C19A9-8961-8984-F799-6B56E9FB9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BDDB20-F99C-4B62-ACCA-66249E6E716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002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087B-A648-E093-30A6-303D0860D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5BFB5E4-EF27-56D1-08E5-797023F85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DFA3154-FBC4-B080-95F1-C418AB696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26054C-B2E2-AA08-CF59-73122EF32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2638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4FFA9-4BD4-2513-074F-31D039665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1F3E1C7-0021-1C55-40EB-5B8895A0A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6348375-80EA-2BD4-EEA9-18E76457D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539EFB-607B-DA67-07E7-1D15D9D07A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30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1026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610D2-23AC-1B31-6306-4DC6A69EA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A48E95C-0CF3-C7A4-D108-5E0F62D14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00F816D-4A4A-860D-1FDD-20D52DC90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FECE7D-30B0-30A3-5084-0A90101B2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172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5E6E3-2517-D0B2-9E0B-7FE20ACB1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1EDF5F3-03E6-C5FA-FF28-33290EC57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4CE8356-C550-6450-117C-11706333B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4F39C5-EA7A-B048-0E2C-66B379744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01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74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5970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73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629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CFC62-63BD-1EE2-26E1-6D20E6ED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1F503DC-ADEA-C74A-D20D-FAD43AF87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4FAEC02-CBB0-5781-5DEC-55CA14772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83A77F-3AF0-5659-633C-FECCB4904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30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0820C-D303-0869-07FD-DE0C7682C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5C46CDB-85A2-D6C5-F3A4-04724CAC8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5BEAF16-47D7-B704-7975-394B1B260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6CE260-FC42-E0A7-F7DD-3FBBD2956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20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2A16C-FDB1-A464-27A0-E0D8E2A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FB11BB2-86C7-AC13-485C-5D43404B5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11B056C-26F3-4CC3-5EC2-A62FFBC45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E0896B-B625-2FEF-BA41-F125DEF34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778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20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32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155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0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279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864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0938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010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4927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344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705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928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844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461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2338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3223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10324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383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7421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290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7387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435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48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383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8469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028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0950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6456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7050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2663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5444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803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107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79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64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04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392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900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766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1934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4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CAD85-5B8E-5719-D112-7918B372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9317E30-570C-30A2-3540-8C27306E1A75}"/>
              </a:ext>
            </a:extLst>
          </p:cNvPr>
          <p:cNvGrpSpPr/>
          <p:nvPr/>
        </p:nvGrpSpPr>
        <p:grpSpPr>
          <a:xfrm>
            <a:off x="3654312" y="2325774"/>
            <a:ext cx="5858213" cy="1936384"/>
            <a:chOff x="3654312" y="2397948"/>
            <a:chExt cx="5858213" cy="193638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B6E94B8-C12A-CE84-FC6D-968135403EE2}"/>
                </a:ext>
              </a:extLst>
            </p:cNvPr>
            <p:cNvGrpSpPr/>
            <p:nvPr/>
          </p:nvGrpSpPr>
          <p:grpSpPr>
            <a:xfrm>
              <a:off x="3654312" y="2397948"/>
              <a:ext cx="5007538" cy="1692771"/>
              <a:chOff x="3654312" y="2397948"/>
              <a:chExt cx="5007538" cy="1692771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4917154-C9A1-0D11-70CD-0ADF3E4C00DE}"/>
                  </a:ext>
                </a:extLst>
              </p:cNvPr>
              <p:cNvGrpSpPr/>
              <p:nvPr/>
            </p:nvGrpSpPr>
            <p:grpSpPr>
              <a:xfrm>
                <a:off x="3654312" y="2767280"/>
                <a:ext cx="4883376" cy="1323439"/>
                <a:chOff x="3704364" y="2767279"/>
                <a:chExt cx="4883376" cy="1323439"/>
              </a:xfrm>
            </p:grpSpPr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126F6132-4F3A-B920-F8FC-ED75F4B5F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rgbClr val="4472C4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10" b="97590" l="3710" r="95645">
                              <a14:foregroundMark x1="36129" y1="33936" x2="36129" y2="33936"/>
                              <a14:foregroundMark x1="50645" y1="29920" x2="51290" y2="34538"/>
                              <a14:foregroundMark x1="50161" y1="6627" x2="49355" y2="6024"/>
                              <a14:foregroundMark x1="50161" y1="2410" x2="50161" y2="2410"/>
                              <a14:foregroundMark x1="3710" y1="96787" x2="3710" y2="96787"/>
                              <a14:foregroundMark x1="51935" y1="96988" x2="51935" y2="96988"/>
                              <a14:foregroundMark x1="72903" y1="97791" x2="72903" y2="97791"/>
                              <a14:foregroundMark x1="95645" y1="96988" x2="95645" y2="95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4364" y="2861771"/>
                  <a:ext cx="1222641" cy="982057"/>
                </a:xfrm>
                <a:prstGeom prst="rect">
                  <a:avLst/>
                </a:prstGeom>
              </p:spPr>
            </p:pic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54058691-F84F-CF7B-9D71-27DAEB8ADF48}"/>
                    </a:ext>
                  </a:extLst>
                </p:cNvPr>
                <p:cNvSpPr txBox="1"/>
                <p:nvPr/>
              </p:nvSpPr>
              <p:spPr>
                <a:xfrm>
                  <a:off x="5242560" y="2767279"/>
                  <a:ext cx="334518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8000" dirty="0">
                      <a:solidFill>
                        <a:schemeClr val="accent1"/>
                      </a:solidFill>
                      <a:latin typeface="J-イワタ学参新教科書体ProN E" panose="02020900000000000000" pitchFamily="18" charset="-128"/>
                      <a:ea typeface="J-イワタ学参新教科書体ProN E" panose="02020900000000000000" pitchFamily="18" charset="-128"/>
                    </a:rPr>
                    <a:t>考査村</a:t>
                  </a:r>
                </a:p>
              </p:txBody>
            </p:sp>
          </p:grp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E47888C-6AA1-8D58-E1CE-31E31252D418}"/>
                  </a:ext>
                </a:extLst>
              </p:cNvPr>
              <p:cNvSpPr txBox="1"/>
              <p:nvPr/>
            </p:nvSpPr>
            <p:spPr>
              <a:xfrm>
                <a:off x="5240470" y="2397948"/>
                <a:ext cx="3421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b="1" dirty="0">
                    <a:solidFill>
                      <a:schemeClr val="accent1"/>
                    </a:solidFill>
                  </a:rPr>
                  <a:t>秋田高校</a:t>
                </a: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3E50B6EA-4FED-8842-DDBD-BB66BC2EA44C}"/>
                </a:ext>
              </a:extLst>
            </p:cNvPr>
            <p:cNvSpPr txBox="1"/>
            <p:nvPr/>
          </p:nvSpPr>
          <p:spPr>
            <a:xfrm>
              <a:off x="4389795" y="3965000"/>
              <a:ext cx="5122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accent1"/>
                  </a:solidFill>
                </a:rPr>
                <a:t>無料・匿名で使える問題共有サイト</a:t>
              </a:r>
            </a:p>
          </p:txBody>
        </p:sp>
      </p:grpSp>
      <p:pic>
        <p:nvPicPr>
          <p:cNvPr id="5" name="ロゴ">
            <a:hlinkClick r:id="" action="ppaction://media"/>
            <a:extLst>
              <a:ext uri="{FF2B5EF4-FFF2-40B4-BE49-F238E27FC236}">
                <a16:creationId xmlns:a16="http://schemas.microsoft.com/office/drawing/2014/main" id="{57F9D380-934C-E1A0-8CD3-3F112C720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9825" y="1716174"/>
            <a:ext cx="609600" cy="6096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6AA62D5-0131-DD9C-A05A-231D2B7583B6}"/>
              </a:ext>
            </a:extLst>
          </p:cNvPr>
          <p:cNvSpPr/>
          <p:nvPr/>
        </p:nvSpPr>
        <p:spPr>
          <a:xfrm>
            <a:off x="0" y="4700388"/>
            <a:ext cx="12192000" cy="1254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3F10F2-66E5-FED0-F174-628BB22C256B}"/>
              </a:ext>
            </a:extLst>
          </p:cNvPr>
          <p:cNvSpPr/>
          <p:nvPr/>
        </p:nvSpPr>
        <p:spPr>
          <a:xfrm>
            <a:off x="0" y="4700388"/>
            <a:ext cx="12192000" cy="125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86112"/>
      </p:ext>
    </p:extLst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ACD3F6">
                <a:lumMod val="95000"/>
              </a:srgbClr>
            </a:gs>
            <a:gs pos="55000">
              <a:srgbClr val="ACD3F6"/>
            </a:gs>
            <a:gs pos="100000">
              <a:srgbClr val="EDF1F9"/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3787B-EDAE-D479-BFFC-B69AEF8E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.9-inch iPad Wi-Fi 64GB - Pink (10th generation) – Machines">
            <a:extLst>
              <a:ext uri="{FF2B5EF4-FFF2-40B4-BE49-F238E27FC236}">
                <a16:creationId xmlns:a16="http://schemas.microsoft.com/office/drawing/2014/main" id="{8BC5DCA2-75C3-CDE4-588A-E5F6BA399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56" r="20055"/>
          <a:stretch>
            <a:fillRect/>
          </a:stretch>
        </p:blipFill>
        <p:spPr bwMode="auto">
          <a:xfrm rot="16200000">
            <a:off x="2720358" y="-1841227"/>
            <a:ext cx="6751284" cy="1087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B12D7DD2-3C40-0A77-2A24-C5434FC3BF5A}"/>
              </a:ext>
            </a:extLst>
          </p:cNvPr>
          <p:cNvSpPr/>
          <p:nvPr/>
        </p:nvSpPr>
        <p:spPr>
          <a:xfrm>
            <a:off x="2275662" y="770934"/>
            <a:ext cx="7640676" cy="5363648"/>
          </a:xfrm>
          <a:prstGeom prst="roundRect">
            <a:avLst>
              <a:gd name="adj" fmla="val 2922"/>
            </a:avLst>
          </a:prstGeom>
          <a:blipFill dpi="0" rotWithShape="1">
            <a:blip r:embed="rId5"/>
            <a:srcRect/>
            <a:stretch>
              <a:fillRect l="-10316" r="-11684" b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1A075A6-B102-3A6A-ABB1-3F8B2402A01A}"/>
              </a:ext>
            </a:extLst>
          </p:cNvPr>
          <p:cNvSpPr/>
          <p:nvPr/>
        </p:nvSpPr>
        <p:spPr>
          <a:xfrm>
            <a:off x="-1" y="-12774"/>
            <a:ext cx="12192000" cy="6858000"/>
          </a:xfrm>
          <a:prstGeom prst="rect">
            <a:avLst/>
          </a:prstGeom>
          <a:solidFill>
            <a:srgbClr val="0D0D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0126DFF-517C-2105-6F70-5D8C5FCA2D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805" r="14543" b="10463"/>
          <a:stretch>
            <a:fillRect/>
          </a:stretch>
        </p:blipFill>
        <p:spPr>
          <a:xfrm>
            <a:off x="7897027" y="0"/>
            <a:ext cx="2019311" cy="2001366"/>
          </a:xfrm>
          <a:custGeom>
            <a:avLst/>
            <a:gdLst>
              <a:gd name="connsiteX0" fmla="*/ 1411647 w 2823294"/>
              <a:gd name="connsiteY0" fmla="*/ 0 h 2823294"/>
              <a:gd name="connsiteX1" fmla="*/ 2823294 w 2823294"/>
              <a:gd name="connsiteY1" fmla="*/ 1411647 h 2823294"/>
              <a:gd name="connsiteX2" fmla="*/ 1411647 w 2823294"/>
              <a:gd name="connsiteY2" fmla="*/ 2823294 h 2823294"/>
              <a:gd name="connsiteX3" fmla="*/ 0 w 2823294"/>
              <a:gd name="connsiteY3" fmla="*/ 1411647 h 2823294"/>
              <a:gd name="connsiteX4" fmla="*/ 1411647 w 2823294"/>
              <a:gd name="connsiteY4" fmla="*/ 0 h 282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294" h="2823294">
                <a:moveTo>
                  <a:pt x="1411647" y="0"/>
                </a:moveTo>
                <a:cubicBezTo>
                  <a:pt x="2191278" y="0"/>
                  <a:pt x="2823294" y="632016"/>
                  <a:pt x="2823294" y="1411647"/>
                </a:cubicBezTo>
                <a:cubicBezTo>
                  <a:pt x="2823294" y="2191278"/>
                  <a:pt x="2191278" y="2823294"/>
                  <a:pt x="1411647" y="2823294"/>
                </a:cubicBezTo>
                <a:cubicBezTo>
                  <a:pt x="632016" y="2823294"/>
                  <a:pt x="0" y="2191278"/>
                  <a:pt x="0" y="1411647"/>
                </a:cubicBezTo>
                <a:cubicBezTo>
                  <a:pt x="0" y="632016"/>
                  <a:pt x="632016" y="0"/>
                  <a:pt x="1411647" y="0"/>
                </a:cubicBezTo>
                <a:close/>
              </a:path>
            </a:pathLst>
          </a:cu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2B2E37CE-6DEE-D4F2-458B-21637EF06A4D}"/>
              </a:ext>
            </a:extLst>
          </p:cNvPr>
          <p:cNvGrpSpPr/>
          <p:nvPr/>
        </p:nvGrpSpPr>
        <p:grpSpPr>
          <a:xfrm>
            <a:off x="517891" y="376836"/>
            <a:ext cx="11156219" cy="6104328"/>
            <a:chOff x="517891" y="376836"/>
            <a:chExt cx="11156219" cy="6104328"/>
          </a:xfrm>
        </p:grpSpPr>
        <p:sp>
          <p:nvSpPr>
            <p:cNvPr id="44" name="四角形: 角を丸くする 43">
              <a:extLst>
                <a:ext uri="{FF2B5EF4-FFF2-40B4-BE49-F238E27FC236}">
                  <a16:creationId xmlns:a16="http://schemas.microsoft.com/office/drawing/2014/main" id="{03EC419B-2D72-1C72-9E47-64F4C569C4D7}"/>
                </a:ext>
              </a:extLst>
            </p:cNvPr>
            <p:cNvSpPr/>
            <p:nvPr/>
          </p:nvSpPr>
          <p:spPr>
            <a:xfrm>
              <a:off x="517891" y="376836"/>
              <a:ext cx="11156219" cy="6104328"/>
            </a:xfrm>
            <a:prstGeom prst="roundRect">
              <a:avLst>
                <a:gd name="adj" fmla="val 7124"/>
              </a:avLst>
            </a:prstGeom>
            <a:solidFill>
              <a:srgbClr val="4A66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5" name="四角形: 角を丸くする 44">
              <a:extLst>
                <a:ext uri="{FF2B5EF4-FFF2-40B4-BE49-F238E27FC236}">
                  <a16:creationId xmlns:a16="http://schemas.microsoft.com/office/drawing/2014/main" id="{4F41638E-6BF9-2C0B-A7F7-A0ED8F651E1B}"/>
                </a:ext>
              </a:extLst>
            </p:cNvPr>
            <p:cNvSpPr/>
            <p:nvPr/>
          </p:nvSpPr>
          <p:spPr>
            <a:xfrm>
              <a:off x="952501" y="768394"/>
              <a:ext cx="10286999" cy="5301344"/>
            </a:xfrm>
            <a:prstGeom prst="roundRect">
              <a:avLst>
                <a:gd name="adj" fmla="val 7124"/>
              </a:avLst>
            </a:prstGeom>
            <a:solidFill>
              <a:srgbClr val="4A66AC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01600" dist="38100" dir="4800000" sx="102000" sy="102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455CDD26-6B7A-1059-C713-046DF6425726}"/>
                </a:ext>
              </a:extLst>
            </p:cNvPr>
            <p:cNvSpPr txBox="1"/>
            <p:nvPr/>
          </p:nvSpPr>
          <p:spPr>
            <a:xfrm>
              <a:off x="2689413" y="1442244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ja-JP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游ゴシック" panose="020B0400000000000000" pitchFamily="50" charset="-128"/>
                </a:rPr>
                <a:t>問題をアップロードしていただくと、</a:t>
              </a:r>
              <a:r>
                <a:rPr kumimoji="1" lang="en-US" altLang="ja-JP" sz="2000" b="1" kern="0" dirty="0">
                  <a:solidFill>
                    <a:srgbClr val="4A66AC">
                      <a:lumMod val="75000"/>
                    </a:srgbClr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24</a:t>
              </a:r>
              <a:r>
                <a:rPr kumimoji="1" lang="ja-JP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游ゴシック" panose="020B0400000000000000" pitchFamily="50" charset="-128"/>
                </a:rPr>
                <a:t>時間広告が表示されません。</a:t>
              </a:r>
              <a:endPara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</a:endParaRPr>
            </a:p>
          </p:txBody>
        </p:sp>
        <p:sp>
          <p:nvSpPr>
            <p:cNvPr id="47" name="フローチャート: 代替処理 46">
              <a:extLst>
                <a:ext uri="{FF2B5EF4-FFF2-40B4-BE49-F238E27FC236}">
                  <a16:creationId xmlns:a16="http://schemas.microsoft.com/office/drawing/2014/main" id="{3D5D7936-DFB1-9589-4C58-6889216DD723}"/>
                </a:ext>
              </a:extLst>
            </p:cNvPr>
            <p:cNvSpPr/>
            <p:nvPr/>
          </p:nvSpPr>
          <p:spPr>
            <a:xfrm>
              <a:off x="1892792" y="1455752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8" name="フローチャート: 代替処理 47">
              <a:extLst>
                <a:ext uri="{FF2B5EF4-FFF2-40B4-BE49-F238E27FC236}">
                  <a16:creationId xmlns:a16="http://schemas.microsoft.com/office/drawing/2014/main" id="{34CE199B-F908-7441-9E1C-D1201CEF6E20}"/>
                </a:ext>
              </a:extLst>
            </p:cNvPr>
            <p:cNvSpPr/>
            <p:nvPr/>
          </p:nvSpPr>
          <p:spPr>
            <a:xfrm>
              <a:off x="1899516" y="2632504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9" name="フローチャート: 代替処理 48">
              <a:extLst>
                <a:ext uri="{FF2B5EF4-FFF2-40B4-BE49-F238E27FC236}">
                  <a16:creationId xmlns:a16="http://schemas.microsoft.com/office/drawing/2014/main" id="{A20CF14B-8DEF-BD32-5868-20362966BA18}"/>
                </a:ext>
              </a:extLst>
            </p:cNvPr>
            <p:cNvSpPr/>
            <p:nvPr/>
          </p:nvSpPr>
          <p:spPr>
            <a:xfrm>
              <a:off x="1906240" y="3809256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50" name="フローチャート: 代替処理 49">
              <a:extLst>
                <a:ext uri="{FF2B5EF4-FFF2-40B4-BE49-F238E27FC236}">
                  <a16:creationId xmlns:a16="http://schemas.microsoft.com/office/drawing/2014/main" id="{86E6D9FA-CC5C-0CCE-6E76-04964F8622AD}"/>
                </a:ext>
              </a:extLst>
            </p:cNvPr>
            <p:cNvSpPr/>
            <p:nvPr/>
          </p:nvSpPr>
          <p:spPr>
            <a:xfrm>
              <a:off x="1912964" y="4986008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6C94ACD3-9A8F-3D4A-5C30-07D3FCCB616B}"/>
                </a:ext>
              </a:extLst>
            </p:cNvPr>
            <p:cNvSpPr txBox="1"/>
            <p:nvPr/>
          </p:nvSpPr>
          <p:spPr>
            <a:xfrm>
              <a:off x="2689413" y="2572601"/>
              <a:ext cx="8237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en-US" altLang="ja-JP" sz="24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游ゴシック" panose="020B0400000000000000" pitchFamily="50" charset="-128"/>
                </a:rPr>
                <a:t>If you upload a question, ads will not be displayed for 24 hours.</a:t>
              </a:r>
              <a:endPara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E6BBE5BC-C11E-4F9F-C151-1FADA1D3765A}"/>
                </a:ext>
              </a:extLst>
            </p:cNvPr>
            <p:cNvSpPr txBox="1"/>
            <p:nvPr/>
          </p:nvSpPr>
          <p:spPr>
            <a:xfrm>
              <a:off x="2689412" y="3775726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zh-CN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如果您上传问题，</a:t>
              </a:r>
              <a:r>
                <a:rPr kumimoji="1" lang="en-US" altLang="zh-CN" sz="2000" b="1" kern="0" dirty="0">
                  <a:solidFill>
                    <a:srgbClr val="4A66AC">
                      <a:lumMod val="75000"/>
                    </a:srgbClr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24 </a:t>
              </a:r>
              <a:r>
                <a:rPr kumimoji="1" lang="zh-CN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小时内不会显示广告。</a:t>
              </a:r>
              <a:endParaRPr kumimoji="1" lang="ja-JP" altLang="en-US" sz="2000" b="1" i="0" u="none" strike="noStrike" kern="0" cap="none" spc="0" normalizeH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59004B6-2C1E-3BAE-7998-38DC60B7F60A}"/>
                </a:ext>
              </a:extLst>
            </p:cNvPr>
            <p:cNvSpPr txBox="1"/>
            <p:nvPr/>
          </p:nvSpPr>
          <p:spPr>
            <a:xfrm>
              <a:off x="2689411" y="4972500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ko-KR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맑은 고딕" panose="020B0503020000020004" pitchFamily="34" charset="-127"/>
                </a:rPr>
                <a:t>문제를 </a:t>
              </a:r>
              <a:r>
                <a:rPr kumimoji="1" lang="ko-KR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Malgun Gothic" panose="020B0503020000020004" pitchFamily="34" charset="-127"/>
                  <a:ea typeface="맑은 고딕" panose="020B0503020000020004" pitchFamily="34" charset="-127"/>
                </a:rPr>
                <a:t>업로드하면 </a:t>
              </a:r>
              <a:r>
                <a:rPr kumimoji="1" lang="en-US" altLang="ko-KR" sz="2000" b="1" kern="0" dirty="0">
                  <a:solidFill>
                    <a:srgbClr val="4A66AC">
                      <a:lumMod val="75000"/>
                    </a:srgbClr>
                  </a:solidFill>
                  <a:latin typeface="Malgun Gothic" panose="020B0503020000020004" pitchFamily="34" charset="-127"/>
                  <a:ea typeface="맑은 고딕" panose="020B0503020000020004" pitchFamily="34" charset="-127"/>
                </a:rPr>
                <a:t>24</a:t>
              </a:r>
              <a:r>
                <a:rPr kumimoji="1" lang="ko-KR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Malgun Gothic" panose="020B0503020000020004" pitchFamily="34" charset="-127"/>
                  <a:ea typeface="맑은 고딕" panose="020B0503020000020004" pitchFamily="34" charset="-127"/>
                </a:rPr>
                <a:t>시간 </a:t>
              </a:r>
              <a:r>
                <a:rPr kumimoji="1" lang="ko-KR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맑은 고딕" panose="020B0503020000020004" pitchFamily="34" charset="-127"/>
                </a:rPr>
                <a:t>동안 광고가 게재되지 않습니다</a:t>
              </a:r>
              <a:r>
                <a:rPr kumimoji="1" lang="en-US" altLang="ko-KR" sz="20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맑은 고딕" panose="020B0503020000020004" pitchFamily="34" charset="-127"/>
                </a:rPr>
                <a:t>.</a:t>
              </a:r>
              <a:endPara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5A7FE231-95A3-7F71-470B-EBAE2B86093F}"/>
              </a:ext>
            </a:extLst>
          </p:cNvPr>
          <p:cNvGrpSpPr/>
          <p:nvPr/>
        </p:nvGrpSpPr>
        <p:grpSpPr>
          <a:xfrm>
            <a:off x="1668381" y="1347801"/>
            <a:ext cx="873055" cy="4001634"/>
            <a:chOff x="1668381" y="1347801"/>
            <a:chExt cx="873055" cy="4001634"/>
          </a:xfrm>
        </p:grpSpPr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C01DB93A-B46E-C526-6040-0FD2473D5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1347801"/>
              <a:ext cx="873055" cy="480839"/>
            </a:xfrm>
            <a:prstGeom prst="rect">
              <a:avLst/>
            </a:prstGeom>
          </p:spPr>
        </p:pic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3109CD96-986A-A4A0-D4BD-FE7F8F92B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2521399"/>
              <a:ext cx="873055" cy="480839"/>
            </a:xfrm>
            <a:prstGeom prst="rect">
              <a:avLst/>
            </a:prstGeom>
          </p:spPr>
        </p:pic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1E1CA014-2421-F0F8-34AB-177C0485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3694997"/>
              <a:ext cx="873055" cy="480839"/>
            </a:xfrm>
            <a:prstGeom prst="rect">
              <a:avLst/>
            </a:prstGeom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7D27BBE2-E4FD-161E-7EDE-1A56AF452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4868596"/>
              <a:ext cx="873055" cy="48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2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">
        <p159:morph option="byObject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D06FF-D27F-B3C1-3D8A-9A2A36CA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27C0F46-8477-21BA-3C71-95A6346C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EF911C-6A85-035C-91D0-CF9431E286D1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EC7A4A9B-174E-BD77-D94F-410ABF4C8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6B69274-7F6C-9972-7472-9CECFB3960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55"/>
          <a:stretch>
            <a:fillRect/>
          </a:stretch>
        </p:blipFill>
        <p:spPr>
          <a:xfrm>
            <a:off x="3712520" y="4793955"/>
            <a:ext cx="1047137" cy="15068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Focus Gold数学III |本 | 通販 | Amazon">
            <a:extLst>
              <a:ext uri="{FF2B5EF4-FFF2-40B4-BE49-F238E27FC236}">
                <a16:creationId xmlns:a16="http://schemas.microsoft.com/office/drawing/2014/main" id="{A1508FD3-3C82-E2F5-D09B-500699239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43" y="4950336"/>
            <a:ext cx="826157" cy="1194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6B8E59D-F98C-F802-C51E-D67A86E53B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55"/>
          <a:stretch>
            <a:fillRect/>
          </a:stretch>
        </p:blipFill>
        <p:spPr>
          <a:xfrm>
            <a:off x="3712520" y="4793955"/>
            <a:ext cx="1047137" cy="15068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Focus Gold数学III |本 | 通販 | Amazon">
            <a:extLst>
              <a:ext uri="{FF2B5EF4-FFF2-40B4-BE49-F238E27FC236}">
                <a16:creationId xmlns:a16="http://schemas.microsoft.com/office/drawing/2014/main" id="{627A7AC9-A290-C2F0-423F-397331923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43" y="4950336"/>
            <a:ext cx="826157" cy="1194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6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FC1B7-4333-AECC-5CF3-2BB66940A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8DD42B9-E5AE-5908-C51A-12CF1696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449BD60-ADE4-29B1-7190-70F08EAAAF3B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7B1631FF-3D8C-4D06-87E2-D9E68820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EC9553B-9C05-4ED6-8F5F-0CEEE70869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55"/>
          <a:stretch>
            <a:fillRect/>
          </a:stretch>
        </p:blipFill>
        <p:spPr>
          <a:xfrm>
            <a:off x="4543925" y="951320"/>
            <a:ext cx="849017" cy="12217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Focus Gold数学III |本 | 通販 | Amazon">
            <a:extLst>
              <a:ext uri="{FF2B5EF4-FFF2-40B4-BE49-F238E27FC236}">
                <a16:creationId xmlns:a16="http://schemas.microsoft.com/office/drawing/2014/main" id="{788B988C-AA13-26C0-EF06-A2F7313BC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683" y="951320"/>
            <a:ext cx="826157" cy="1194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7DB0E9F-BCF5-A1E4-20D6-4C905E445B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55"/>
          <a:stretch>
            <a:fillRect/>
          </a:stretch>
        </p:blipFill>
        <p:spPr>
          <a:xfrm>
            <a:off x="3712520" y="4793955"/>
            <a:ext cx="1047137" cy="15068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Focus Gold数学III |本 | 通販 | Amazon">
            <a:extLst>
              <a:ext uri="{FF2B5EF4-FFF2-40B4-BE49-F238E27FC236}">
                <a16:creationId xmlns:a16="http://schemas.microsoft.com/office/drawing/2014/main" id="{D77AB802-9F9E-7EBA-5E9F-8359B200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43" y="4950336"/>
            <a:ext cx="826157" cy="1194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&quot;禁止&quot;マーク 5">
            <a:extLst>
              <a:ext uri="{FF2B5EF4-FFF2-40B4-BE49-F238E27FC236}">
                <a16:creationId xmlns:a16="http://schemas.microsoft.com/office/drawing/2014/main" id="{0838CB8B-36F6-4EFB-E863-5568BAA25A84}"/>
              </a:ext>
            </a:extLst>
          </p:cNvPr>
          <p:cNvSpPr/>
          <p:nvPr/>
        </p:nvSpPr>
        <p:spPr>
          <a:xfrm>
            <a:off x="3640697" y="1196340"/>
            <a:ext cx="4709160" cy="4465320"/>
          </a:xfrm>
          <a:prstGeom prst="noSmoking">
            <a:avLst>
              <a:gd name="adj" fmla="val 12619"/>
            </a:avLst>
          </a:prstGeom>
          <a:solidFill>
            <a:srgbClr val="F02718">
              <a:alpha val="60000"/>
            </a:srgbClr>
          </a:solidFill>
          <a:ln>
            <a:noFill/>
          </a:ln>
          <a:effectLst>
            <a:outerShdw blurRad="127000" dist="38100" dir="7800000" sx="102000" sy="102000" algn="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Picture 2" descr="データベースサーバーのアイコン | フリーのアイコンイラスト ...">
            <a:extLst>
              <a:ext uri="{FF2B5EF4-FFF2-40B4-BE49-F238E27FC236}">
                <a16:creationId xmlns:a16="http://schemas.microsoft.com/office/drawing/2014/main" id="{496A585B-1821-FFEB-E2BD-DF64CBC96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02" y="296402"/>
            <a:ext cx="822213" cy="8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7C6AF09-E11C-665E-C1A3-82B2D0447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153" y="543711"/>
            <a:ext cx="6039693" cy="1876687"/>
          </a:xfrm>
          <a:prstGeom prst="rect">
            <a:avLst/>
          </a:prstGeom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4D4D56-796A-AF5D-CD8F-A7ED2F6A42D2}"/>
              </a:ext>
            </a:extLst>
          </p:cNvPr>
          <p:cNvGrpSpPr/>
          <p:nvPr/>
        </p:nvGrpSpPr>
        <p:grpSpPr>
          <a:xfrm>
            <a:off x="517891" y="376836"/>
            <a:ext cx="11156219" cy="6104328"/>
            <a:chOff x="517891" y="376836"/>
            <a:chExt cx="11156219" cy="6104328"/>
          </a:xfrm>
        </p:grpSpPr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DC15A038-62FF-E256-E5B4-61ECC65027B7}"/>
                </a:ext>
              </a:extLst>
            </p:cNvPr>
            <p:cNvSpPr/>
            <p:nvPr/>
          </p:nvSpPr>
          <p:spPr>
            <a:xfrm>
              <a:off x="517891" y="376836"/>
              <a:ext cx="11156219" cy="6104328"/>
            </a:xfrm>
            <a:prstGeom prst="roundRect">
              <a:avLst>
                <a:gd name="adj" fmla="val 712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5E2AAA9A-8133-AFD2-816F-81D593C41347}"/>
                </a:ext>
              </a:extLst>
            </p:cNvPr>
            <p:cNvSpPr/>
            <p:nvPr/>
          </p:nvSpPr>
          <p:spPr>
            <a:xfrm>
              <a:off x="952501" y="778328"/>
              <a:ext cx="10286999" cy="5301344"/>
            </a:xfrm>
            <a:prstGeom prst="roundRect">
              <a:avLst>
                <a:gd name="adj" fmla="val 712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dir="4800000" sx="102000" sy="102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フローチャート: 代替処理 16">
              <a:extLst>
                <a:ext uri="{FF2B5EF4-FFF2-40B4-BE49-F238E27FC236}">
                  <a16:creationId xmlns:a16="http://schemas.microsoft.com/office/drawing/2014/main" id="{2A5837D7-9959-0886-C312-B26CFCEDE4D9}"/>
                </a:ext>
              </a:extLst>
            </p:cNvPr>
            <p:cNvSpPr/>
            <p:nvPr/>
          </p:nvSpPr>
          <p:spPr>
            <a:xfrm>
              <a:off x="1892792" y="1455752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代替処理 17">
              <a:extLst>
                <a:ext uri="{FF2B5EF4-FFF2-40B4-BE49-F238E27FC236}">
                  <a16:creationId xmlns:a16="http://schemas.microsoft.com/office/drawing/2014/main" id="{1B8EC992-599A-333B-0957-0278A4263EDF}"/>
                </a:ext>
              </a:extLst>
            </p:cNvPr>
            <p:cNvSpPr/>
            <p:nvPr/>
          </p:nvSpPr>
          <p:spPr>
            <a:xfrm>
              <a:off x="1899516" y="2632504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代替処理 18">
              <a:extLst>
                <a:ext uri="{FF2B5EF4-FFF2-40B4-BE49-F238E27FC236}">
                  <a16:creationId xmlns:a16="http://schemas.microsoft.com/office/drawing/2014/main" id="{61C691B4-C161-4CB2-45CD-B0338CA03780}"/>
                </a:ext>
              </a:extLst>
            </p:cNvPr>
            <p:cNvSpPr/>
            <p:nvPr/>
          </p:nvSpPr>
          <p:spPr>
            <a:xfrm>
              <a:off x="1906240" y="3809256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代替処理 19">
              <a:extLst>
                <a:ext uri="{FF2B5EF4-FFF2-40B4-BE49-F238E27FC236}">
                  <a16:creationId xmlns:a16="http://schemas.microsoft.com/office/drawing/2014/main" id="{E5558669-9280-DCCA-D717-C303701B3A13}"/>
                </a:ext>
              </a:extLst>
            </p:cNvPr>
            <p:cNvSpPr/>
            <p:nvPr/>
          </p:nvSpPr>
          <p:spPr>
            <a:xfrm>
              <a:off x="1912964" y="4986008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79C34C0C-A52C-AB06-A723-D3C1307E45CF}"/>
                </a:ext>
              </a:extLst>
            </p:cNvPr>
            <p:cNvSpPr txBox="1"/>
            <p:nvPr/>
          </p:nvSpPr>
          <p:spPr>
            <a:xfrm>
              <a:off x="2689413" y="1473595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模試・参考書等のアップロードは法律で禁止されています。</a:t>
              </a:r>
              <a:endParaRPr kumimoji="1" lang="en-US" altLang="ja-JP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5F1E4E6-A5C0-609F-3B3D-C2E6565DA695}"/>
                </a:ext>
              </a:extLst>
            </p:cNvPr>
            <p:cNvSpPr txBox="1"/>
            <p:nvPr/>
          </p:nvSpPr>
          <p:spPr>
            <a:xfrm>
              <a:off x="2689413" y="2621835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accent1">
                      <a:lumMod val="75000"/>
                    </a:schemeClr>
                  </a:solidFill>
                </a:rPr>
                <a:t>Uploading mock tests, reference books, etc. is prohibited by law.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F132CCE7-0621-C457-C310-330F4F4E60E3}"/>
                </a:ext>
              </a:extLst>
            </p:cNvPr>
            <p:cNvSpPr txBox="1"/>
            <p:nvPr/>
          </p:nvSpPr>
          <p:spPr>
            <a:xfrm>
              <a:off x="2689412" y="3795748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法律禁止上传模拟试题、参考书等。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28117330-7AB5-F808-D4EA-3285D2280560}"/>
                </a:ext>
              </a:extLst>
            </p:cNvPr>
            <p:cNvSpPr txBox="1"/>
            <p:nvPr/>
          </p:nvSpPr>
          <p:spPr>
            <a:xfrm>
              <a:off x="2689411" y="4979254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모시</a:t>
              </a:r>
              <a:r>
                <a:rPr kumimoji="1" lang="en-US" altLang="ko-KR" sz="2000" b="1" dirty="0">
                  <a:solidFill>
                    <a:schemeClr val="accent1">
                      <a:lumMod val="75000"/>
                    </a:schemeClr>
                  </a:solidFill>
                </a:rPr>
                <a:t>·</a:t>
              </a:r>
              <a:r>
                <a:rPr kumimoji="1" lang="ko-KR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참고서등의 업로드는 법률로 금지되고 있습니다</a:t>
              </a:r>
              <a:r>
                <a:rPr kumimoji="1" lang="en-US" altLang="ko-KR" sz="2000" b="1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190FD801-62E3-D064-1EE7-1900F35B8B95}"/>
              </a:ext>
            </a:extLst>
          </p:cNvPr>
          <p:cNvGrpSpPr/>
          <p:nvPr/>
        </p:nvGrpSpPr>
        <p:grpSpPr>
          <a:xfrm>
            <a:off x="1668381" y="1347801"/>
            <a:ext cx="873055" cy="4001634"/>
            <a:chOff x="1668381" y="1347801"/>
            <a:chExt cx="873055" cy="4001634"/>
          </a:xfrm>
        </p:grpSpPr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241ADD55-4A7D-BE0A-77D9-10C04EFA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1347801"/>
              <a:ext cx="873055" cy="480839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79BAE94-2EB3-935B-8E60-41F52E7B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2521399"/>
              <a:ext cx="873055" cy="480839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89667E93-9B77-FB97-DB07-B5C92960F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3694997"/>
              <a:ext cx="873055" cy="480839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9CB7A450-2BB8-FBB6-BD74-6B98A6AF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4868596"/>
              <a:ext cx="873055" cy="48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009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">
        <p159:morph option="byObject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CE02A9-83B3-4785-E18C-2320C270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9C65DC5-9CCA-7341-4519-20898F62A7A3}"/>
              </a:ext>
            </a:extLst>
          </p:cNvPr>
          <p:cNvSpPr/>
          <p:nvPr/>
        </p:nvSpPr>
        <p:spPr>
          <a:xfrm>
            <a:off x="1616202" y="665630"/>
            <a:ext cx="8959599" cy="5526743"/>
          </a:xfrm>
          <a:prstGeom prst="roundRect">
            <a:avLst>
              <a:gd name="adj" fmla="val 7124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48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accent1"/>
                </a:solidFill>
              </a:rPr>
              <a:t>考査村のサービス維持のため、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2400" b="1" dirty="0">
                <a:solidFill>
                  <a:schemeClr val="accent1"/>
                </a:solidFill>
              </a:rPr>
              <a:t>ご理解とご協力をお願いいたします。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In order to maintain the services of </a:t>
            </a:r>
            <a:r>
              <a:rPr kumimoji="1" lang="en-US" altLang="ja-JP" sz="2400" b="1" i="1" dirty="0" err="1">
                <a:solidFill>
                  <a:schemeClr val="accent1"/>
                </a:solidFill>
              </a:rPr>
              <a:t>Kosamura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,</a:t>
            </a:r>
          </a:p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we have something to tell you.</a:t>
            </a: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zh-CN" altLang="en-US" sz="2400" b="1" dirty="0">
                <a:solidFill>
                  <a:schemeClr val="accent1"/>
                </a:solidFill>
              </a:rPr>
              <a:t>为了维护考场村的服务，我们有事要通知您。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ko-KR" altLang="en-US" sz="2400" b="1" dirty="0">
                <a:solidFill>
                  <a:schemeClr val="accent1"/>
                </a:solidFill>
              </a:rPr>
              <a:t>고사 마을의 서비스 유지를 위해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,</a:t>
            </a:r>
          </a:p>
          <a:p>
            <a:pPr algn="ctr"/>
            <a:r>
              <a:rPr kumimoji="1" lang="ko-KR" altLang="en-US" sz="2400" b="1" dirty="0">
                <a:solidFill>
                  <a:schemeClr val="accent1"/>
                </a:solidFill>
              </a:rPr>
              <a:t>여러분에게 전하고 싶은 일이 있습니다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.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94348"/>
      </p:ext>
    </p:extLst>
  </p:cSld>
  <p:clrMapOvr>
    <a:masterClrMapping/>
  </p:clrMapOvr>
  <p:transition spd="med" advTm="5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A1482-D7D8-B907-8F82-49EDE3AD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FED5EE2-E770-8C50-94A3-2602EA0DD11E}"/>
              </a:ext>
            </a:extLst>
          </p:cNvPr>
          <p:cNvGrpSpPr/>
          <p:nvPr/>
        </p:nvGrpSpPr>
        <p:grpSpPr>
          <a:xfrm>
            <a:off x="1271154" y="2337302"/>
            <a:ext cx="9649691" cy="2060285"/>
            <a:chOff x="1271154" y="2369127"/>
            <a:chExt cx="9649691" cy="2060285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4AC3DB33-2691-E1F8-191B-A53C88442B13}"/>
                </a:ext>
              </a:extLst>
            </p:cNvPr>
            <p:cNvSpPr txBox="1"/>
            <p:nvPr/>
          </p:nvSpPr>
          <p:spPr>
            <a:xfrm>
              <a:off x="1271154" y="2505670"/>
              <a:ext cx="96496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5400" dirty="0">
                  <a:solidFill>
                    <a:schemeClr val="bg1"/>
                  </a:solidFill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投稿方法のご案内</a:t>
              </a:r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BDF3C19B-E984-8000-AA93-97BA3948AF71}"/>
                </a:ext>
              </a:extLst>
            </p:cNvPr>
            <p:cNvGrpSpPr/>
            <p:nvPr/>
          </p:nvGrpSpPr>
          <p:grpSpPr>
            <a:xfrm>
              <a:off x="2507672" y="2369127"/>
              <a:ext cx="7176654" cy="2060285"/>
              <a:chOff x="2507672" y="2369127"/>
              <a:chExt cx="7176654" cy="2060285"/>
            </a:xfrm>
          </p:grpSpPr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DC66AC3A-D24E-F7D9-D26B-0232E92A6552}"/>
                  </a:ext>
                </a:extLst>
              </p:cNvPr>
              <p:cNvCxnSpPr/>
              <p:nvPr/>
            </p:nvCxnSpPr>
            <p:spPr>
              <a:xfrm>
                <a:off x="2867891" y="2369127"/>
                <a:ext cx="6456219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48DF2F5D-4FC9-0DD9-2E61-0D6DBA584AFD}"/>
                  </a:ext>
                </a:extLst>
              </p:cNvPr>
              <p:cNvCxnSpPr/>
              <p:nvPr/>
            </p:nvCxnSpPr>
            <p:spPr>
              <a:xfrm>
                <a:off x="2867891" y="3636818"/>
                <a:ext cx="6456219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38B437F-41BD-B3BA-9259-5746EDD4B348}"/>
                  </a:ext>
                </a:extLst>
              </p:cNvPr>
              <p:cNvSpPr txBox="1"/>
              <p:nvPr/>
            </p:nvSpPr>
            <p:spPr>
              <a:xfrm>
                <a:off x="2507672" y="3844637"/>
                <a:ext cx="717665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af-ZA" altLang="ja-JP" sz="3200" b="1" i="0" dirty="0">
                    <a:solidFill>
                      <a:srgbClr val="EEF0FF"/>
                    </a:solidFill>
                    <a:effectLst/>
                    <a:latin typeface="Lucida Sans Unicode" panose="020B0602030504020204" pitchFamily="34" charset="0"/>
                    <a:ea typeface="Ebrima" panose="02000000000000000000" pitchFamily="2" charset="0"/>
                    <a:cs typeface="Lucida Sans Unicode" panose="020B0602030504020204" pitchFamily="34" charset="0"/>
                  </a:rPr>
                  <a:t>I</a:t>
                </a:r>
                <a:r>
                  <a:rPr lang="af-ZA" altLang="ja-JP" sz="3200" b="1" dirty="0">
                    <a:solidFill>
                      <a:srgbClr val="EEF0FF"/>
                    </a:solidFill>
                    <a:latin typeface="Lucida Sans Unicode" panose="020B0602030504020204" pitchFamily="34" charset="0"/>
                    <a:ea typeface="Ebrima" panose="02000000000000000000" pitchFamily="2" charset="0"/>
                    <a:cs typeface="Lucida Sans Unicode" panose="020B0602030504020204" pitchFamily="34" charset="0"/>
                  </a:rPr>
                  <a:t>NSTRUCTIONS FOR UPLOAD</a:t>
                </a:r>
                <a:endParaRPr lang="ja-JP" altLang="en-US" sz="3200" b="1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p:grpSp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8253111-0261-C2A8-D791-D8383F4626F0}"/>
              </a:ext>
            </a:extLst>
          </p:cNvPr>
          <p:cNvSpPr/>
          <p:nvPr/>
        </p:nvSpPr>
        <p:spPr>
          <a:xfrm>
            <a:off x="0" y="-232229"/>
            <a:ext cx="12663714" cy="75909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54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0"/>
                            </p:stCondLst>
                            <p:childTnLst>
                              <p:par>
                                <p:cTn id="8" presetID="22" presetClass="exit" presetSubtype="4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FC82231B-320E-54BA-CC2A-9B311E31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2955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8EF0C0-941E-ED64-3FC3-959231D8E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CF48E8-986C-8C7D-C33E-9F6C63E15F6C}"/>
              </a:ext>
            </a:extLst>
          </p:cNvPr>
          <p:cNvSpPr txBox="1"/>
          <p:nvPr/>
        </p:nvSpPr>
        <p:spPr>
          <a:xfrm>
            <a:off x="485775" y="5800725"/>
            <a:ext cx="64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問題の投稿方法について簡単にご説明いたします。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Please pay attention to the following instructions for upload.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4CBB963A-C378-D732-DCDA-C979D980F25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8068"/>
      </p:ext>
    </p:extLst>
  </p:cSld>
  <p:clrMapOvr>
    <a:masterClrMapping/>
  </p:clrMapOvr>
  <p:transition spd="slow" advTm="3000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7069-C2DD-B1F6-33BE-8171E4CA7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2FD71B6C-2E99-2E3B-9788-92F070A4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47238"/>
            <a:ext cx="12192000" cy="82955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2B0B7E9-260D-50B3-3559-A6079C7C3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E707ECE-21D8-5D74-FF76-F3D9C2782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015" y1="39222" x2="21168" y2="58982"/>
                        <a14:foregroundMark x1="21168" y1="58982" x2="19270" y2="59880"/>
                        <a14:foregroundMark x1="41460" y1="37126" x2="37664" y2="42216"/>
                        <a14:foregroundMark x1="84526" y1="53593" x2="80146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489596">
            <a:off x="2969878" y="1677580"/>
            <a:ext cx="1001801" cy="48846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5923F93-3BB9-E4D9-D355-7A3BD4A97380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追加ボタンを選択して、ファイルを選択または写真を撮影してください。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Select files or take photos.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C8AACB-01F4-C5E8-C41F-9D49B790B9C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91085F96-2D18-0E37-A64B-D4923F07D798}"/>
              </a:ext>
            </a:extLst>
          </p:cNvPr>
          <p:cNvSpPr/>
          <p:nvPr/>
        </p:nvSpPr>
        <p:spPr>
          <a:xfrm>
            <a:off x="3615907" y="245235"/>
            <a:ext cx="4993256" cy="1468546"/>
          </a:xfrm>
          <a:prstGeom prst="roundRect">
            <a:avLst>
              <a:gd name="adj" fmla="val 5100"/>
            </a:avLst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75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9BD27-FDD8-B4E7-1138-775B18A6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768A19E-AE16-D0CB-FF0C-F042DFF3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31198"/>
            <a:ext cx="12192000" cy="817009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6DDE1E2-52CA-1762-6332-F12291B9B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8425BB8-8E04-28E7-EBA9-DFAC796A3AB0}"/>
              </a:ext>
            </a:extLst>
          </p:cNvPr>
          <p:cNvSpPr txBox="1"/>
          <p:nvPr/>
        </p:nvSpPr>
        <p:spPr>
          <a:xfrm>
            <a:off x="485774" y="5800725"/>
            <a:ext cx="10125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追加したファイルは並び替えできます。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</a:rPr>
              <a:t>現在のファイル名はアップロードされません。</a:t>
            </a:r>
            <a:endParaRPr kumimoji="1"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839E1AB-ACC7-3337-9F02-3F8D229DC04E}"/>
              </a:ext>
            </a:extLst>
          </p:cNvPr>
          <p:cNvSpPr/>
          <p:nvPr/>
        </p:nvSpPr>
        <p:spPr>
          <a:xfrm>
            <a:off x="3795279" y="2521527"/>
            <a:ext cx="419100" cy="419100"/>
          </a:xfrm>
          <a:prstGeom prst="ellipse">
            <a:avLst/>
          </a:prstGeom>
          <a:noFill/>
          <a:ln w="38100">
            <a:solidFill>
              <a:srgbClr val="E820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7141C53-DE93-FB9D-F876-AC57801B1D1E}"/>
              </a:ext>
            </a:extLst>
          </p:cNvPr>
          <p:cNvSpPr/>
          <p:nvPr/>
        </p:nvSpPr>
        <p:spPr>
          <a:xfrm>
            <a:off x="4432588" y="3009900"/>
            <a:ext cx="419100" cy="419100"/>
          </a:xfrm>
          <a:prstGeom prst="ellipse">
            <a:avLst/>
          </a:prstGeom>
          <a:noFill/>
          <a:ln w="38100">
            <a:solidFill>
              <a:srgbClr val="E820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吹き出し: 線 15">
            <a:extLst>
              <a:ext uri="{FF2B5EF4-FFF2-40B4-BE49-F238E27FC236}">
                <a16:creationId xmlns:a16="http://schemas.microsoft.com/office/drawing/2014/main" id="{5B41FAB6-D5AF-C2D3-0847-9330E5AEEECA}"/>
              </a:ext>
            </a:extLst>
          </p:cNvPr>
          <p:cNvSpPr/>
          <p:nvPr/>
        </p:nvSpPr>
        <p:spPr>
          <a:xfrm>
            <a:off x="6010795" y="3429000"/>
            <a:ext cx="2264525" cy="368290"/>
          </a:xfrm>
          <a:prstGeom prst="borderCallout1">
            <a:avLst>
              <a:gd name="adj1" fmla="val 38511"/>
              <a:gd name="adj2" fmla="val 5259"/>
              <a:gd name="adj3" fmla="val -25936"/>
              <a:gd name="adj4" fmla="val -52325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サムネイル選択でプレビュー</a:t>
            </a:r>
          </a:p>
        </p:txBody>
      </p:sp>
      <p:sp>
        <p:nvSpPr>
          <p:cNvPr id="17" name="吹き出し: 線 16">
            <a:extLst>
              <a:ext uri="{FF2B5EF4-FFF2-40B4-BE49-F238E27FC236}">
                <a16:creationId xmlns:a16="http://schemas.microsoft.com/office/drawing/2014/main" id="{C4E24B99-4491-78B8-639C-76184E6B9DF5}"/>
              </a:ext>
            </a:extLst>
          </p:cNvPr>
          <p:cNvSpPr/>
          <p:nvPr/>
        </p:nvSpPr>
        <p:spPr>
          <a:xfrm>
            <a:off x="1042555" y="1905000"/>
            <a:ext cx="2264525" cy="368290"/>
          </a:xfrm>
          <a:prstGeom prst="borderCallout1">
            <a:avLst>
              <a:gd name="adj1" fmla="val 36442"/>
              <a:gd name="adj2" fmla="val 100487"/>
              <a:gd name="adj3" fmla="val 199587"/>
              <a:gd name="adj4" fmla="val 121643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ドラッグして並び替え</a:t>
            </a: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A248AEB9-BB26-DF55-9BAF-07EE1F2AA33D}"/>
              </a:ext>
            </a:extLst>
          </p:cNvPr>
          <p:cNvSpPr/>
          <p:nvPr/>
        </p:nvSpPr>
        <p:spPr>
          <a:xfrm>
            <a:off x="3376179" y="3896017"/>
            <a:ext cx="1475509" cy="785659"/>
          </a:xfrm>
          <a:prstGeom prst="ellipse">
            <a:avLst/>
          </a:prstGeom>
          <a:noFill/>
          <a:ln w="38100">
            <a:solidFill>
              <a:srgbClr val="E820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線 18">
            <a:extLst>
              <a:ext uri="{FF2B5EF4-FFF2-40B4-BE49-F238E27FC236}">
                <a16:creationId xmlns:a16="http://schemas.microsoft.com/office/drawing/2014/main" id="{F8982124-B045-082A-4462-F467CF5EE3A5}"/>
              </a:ext>
            </a:extLst>
          </p:cNvPr>
          <p:cNvSpPr/>
          <p:nvPr/>
        </p:nvSpPr>
        <p:spPr>
          <a:xfrm>
            <a:off x="693247" y="4497531"/>
            <a:ext cx="2264525" cy="368290"/>
          </a:xfrm>
          <a:prstGeom prst="borderCallout1">
            <a:avLst>
              <a:gd name="adj1" fmla="val 36442"/>
              <a:gd name="adj2" fmla="val 100487"/>
              <a:gd name="adj3" fmla="val -30592"/>
              <a:gd name="adj4" fmla="val 117857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現在の順序を逆にする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D0D493C-AE46-63C6-6432-CA81F2F9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2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DAE99-F361-C468-B3A9-9076892D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6677CFF-8D05-CF2B-8B41-E6E3E3EB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31198"/>
            <a:ext cx="12192000" cy="817009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4D21B0-D52D-98EA-1477-4174A3EEB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878C7C5-3839-CCF0-1F60-F130C0AFE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015" y1="39222" x2="21168" y2="58982"/>
                        <a14:foregroundMark x1="21168" y1="58982" x2="19270" y2="59880"/>
                        <a14:foregroundMark x1="41460" y1="37126" x2="37664" y2="42216"/>
                        <a14:foregroundMark x1="84526" y1="53593" x2="80146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37571">
            <a:off x="5679415" y="4016982"/>
            <a:ext cx="1558883" cy="76009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32CC93E-6DF4-99E9-F37E-CF276FB2C3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78181-01BA-F8A3-2F6F-41B2BBB2A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8D1F67-53B7-805E-1861-5A13D845C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34558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0A57B33-E4BF-4D98-874D-3214CF0A8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sp>
        <p:nvSpPr>
          <p:cNvPr id="5" name="吹き出し: 線 4">
            <a:extLst>
              <a:ext uri="{FF2B5EF4-FFF2-40B4-BE49-F238E27FC236}">
                <a16:creationId xmlns:a16="http://schemas.microsoft.com/office/drawing/2014/main" id="{92E299AE-4C88-0277-76E8-78368083C896}"/>
              </a:ext>
            </a:extLst>
          </p:cNvPr>
          <p:cNvSpPr/>
          <p:nvPr/>
        </p:nvSpPr>
        <p:spPr>
          <a:xfrm>
            <a:off x="6975245" y="800100"/>
            <a:ext cx="2264525" cy="368290"/>
          </a:xfrm>
          <a:prstGeom prst="borderCallout1">
            <a:avLst>
              <a:gd name="adj1" fmla="val 38511"/>
              <a:gd name="adj2" fmla="val 5259"/>
              <a:gd name="adj3" fmla="val 105964"/>
              <a:gd name="adj4" fmla="val -39706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出題された学年</a:t>
            </a:r>
          </a:p>
        </p:txBody>
      </p:sp>
      <p:sp>
        <p:nvSpPr>
          <p:cNvPr id="7" name="吹き出し: 線 6">
            <a:extLst>
              <a:ext uri="{FF2B5EF4-FFF2-40B4-BE49-F238E27FC236}">
                <a16:creationId xmlns:a16="http://schemas.microsoft.com/office/drawing/2014/main" id="{CBDEE1FA-E490-9086-907A-B71126416F49}"/>
              </a:ext>
            </a:extLst>
          </p:cNvPr>
          <p:cNvSpPr/>
          <p:nvPr/>
        </p:nvSpPr>
        <p:spPr>
          <a:xfrm>
            <a:off x="7839595" y="3350315"/>
            <a:ext cx="2761730" cy="368290"/>
          </a:xfrm>
          <a:prstGeom prst="borderCallout1">
            <a:avLst>
              <a:gd name="adj1" fmla="val 48856"/>
              <a:gd name="adj2" fmla="val -209"/>
              <a:gd name="adj3" fmla="val 116309"/>
              <a:gd name="adj4" fmla="val -22983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不明な場合は「区分なし」を選択</a:t>
            </a:r>
          </a:p>
        </p:txBody>
      </p:sp>
      <p:sp>
        <p:nvSpPr>
          <p:cNvPr id="8" name="吹き出し: 線 7">
            <a:extLst>
              <a:ext uri="{FF2B5EF4-FFF2-40B4-BE49-F238E27FC236}">
                <a16:creationId xmlns:a16="http://schemas.microsoft.com/office/drawing/2014/main" id="{B6C30944-F9BC-4EEE-C661-6C6EC332B360}"/>
              </a:ext>
            </a:extLst>
          </p:cNvPr>
          <p:cNvSpPr/>
          <p:nvPr/>
        </p:nvSpPr>
        <p:spPr>
          <a:xfrm flipH="1">
            <a:off x="1267345" y="4617811"/>
            <a:ext cx="2761730" cy="368290"/>
          </a:xfrm>
          <a:prstGeom prst="borderCallout1">
            <a:avLst>
              <a:gd name="adj1" fmla="val 48856"/>
              <a:gd name="adj2" fmla="val -209"/>
              <a:gd name="adj3" fmla="val -15591"/>
              <a:gd name="adj4" fmla="val -19879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できるだけ区別してください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AE100-F0D3-BFCA-0422-C9EFC48ED6EE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情報の入力をお願いいたします。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Please set the information of the file.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11" name="安全ビデオ">
            <a:hlinkClick r:id="" action="ppaction://media"/>
            <a:extLst>
              <a:ext uri="{FF2B5EF4-FFF2-40B4-BE49-F238E27FC236}">
                <a16:creationId xmlns:a16="http://schemas.microsoft.com/office/drawing/2014/main" id="{D07C8DDC-DA1E-306B-3D4F-4376713C52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3611.7913"/>
                  <p14:fade out="1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7308" y="677662"/>
            <a:ext cx="609600" cy="609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03D81B5-6052-BB79-0CA1-82E3C058ED2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7856"/>
      </p:ext>
    </p:extLst>
  </p:cSld>
  <p:clrMapOvr>
    <a:masterClrMapping/>
  </p:clrMapOvr>
  <p:transition spd="slow" advTm="10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C02519-2E4E-714E-365A-84C26BDD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E2467B8-6763-89AA-E042-9753EB25C719}"/>
              </a:ext>
            </a:extLst>
          </p:cNvPr>
          <p:cNvSpPr/>
          <p:nvPr/>
        </p:nvSpPr>
        <p:spPr>
          <a:xfrm>
            <a:off x="1616202" y="665630"/>
            <a:ext cx="8959599" cy="5526743"/>
          </a:xfrm>
          <a:prstGeom prst="roundRect">
            <a:avLst>
              <a:gd name="adj" fmla="val 7124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48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accent1"/>
                </a:solidFill>
              </a:rPr>
              <a:t>考査村のサービス維持のため、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2400" b="1" dirty="0">
                <a:solidFill>
                  <a:schemeClr val="accent1"/>
                </a:solidFill>
              </a:rPr>
              <a:t>利用者の皆様にお伝えしたいことがあります。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In order to maintain the services of </a:t>
            </a:r>
            <a:r>
              <a:rPr kumimoji="1" lang="en-US" altLang="ja-JP" sz="2400" b="1" i="1" dirty="0" err="1">
                <a:solidFill>
                  <a:schemeClr val="accent1"/>
                </a:solidFill>
              </a:rPr>
              <a:t>Kosamura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,</a:t>
            </a:r>
          </a:p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we have something to tell you.</a:t>
            </a: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zh-CN" altLang="en-US" sz="2400" b="1" dirty="0">
                <a:solidFill>
                  <a:schemeClr val="accent1"/>
                </a:solidFill>
              </a:rPr>
              <a:t>为了维护考场村的服务，我们有事要通知您。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ko-KR" altLang="en-US" sz="2400" b="1" dirty="0">
                <a:solidFill>
                  <a:schemeClr val="accent1"/>
                </a:solidFill>
              </a:rPr>
              <a:t>고사 마을의 서비스 유지를 위해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,</a:t>
            </a:r>
          </a:p>
          <a:p>
            <a:pPr algn="ctr"/>
            <a:r>
              <a:rPr kumimoji="1" lang="ko-KR" altLang="en-US" sz="2400" b="1" dirty="0">
                <a:solidFill>
                  <a:schemeClr val="accent1"/>
                </a:solidFill>
              </a:rPr>
              <a:t>여러분에게 전하고 싶은 일이 있습니다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.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安全ビデオ">
            <a:hlinkClick r:id="" action="ppaction://media"/>
            <a:extLst>
              <a:ext uri="{FF2B5EF4-FFF2-40B4-BE49-F238E27FC236}">
                <a16:creationId xmlns:a16="http://schemas.microsoft.com/office/drawing/2014/main" id="{80779BD0-738F-342C-2887-F9A0DAC7918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973.791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308" y="6776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4618-DA5D-C0B0-CF88-6EC8B2D1A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7B5F2C8-1EC5-EBCB-CC3F-DCC6BE52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0145"/>
            <a:ext cx="12192000" cy="734558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6BD76D-76B6-CA53-CAA2-C55D4776F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77F32BA-3D20-157B-049B-FDF21C731FA0}"/>
              </a:ext>
            </a:extLst>
          </p:cNvPr>
          <p:cNvGrpSpPr/>
          <p:nvPr/>
        </p:nvGrpSpPr>
        <p:grpSpPr>
          <a:xfrm>
            <a:off x="8591550" y="923925"/>
            <a:ext cx="2781301" cy="2838450"/>
            <a:chOff x="8591550" y="923925"/>
            <a:chExt cx="2781301" cy="2838450"/>
          </a:xfrm>
        </p:grpSpPr>
        <p:sp>
          <p:nvSpPr>
            <p:cNvPr id="2" name="右大かっこ 1">
              <a:extLst>
                <a:ext uri="{FF2B5EF4-FFF2-40B4-BE49-F238E27FC236}">
                  <a16:creationId xmlns:a16="http://schemas.microsoft.com/office/drawing/2014/main" id="{B7FA59FC-0336-C7DB-0F66-A4BC9EDD7BC5}"/>
                </a:ext>
              </a:extLst>
            </p:cNvPr>
            <p:cNvSpPr/>
            <p:nvPr/>
          </p:nvSpPr>
          <p:spPr>
            <a:xfrm>
              <a:off x="8591550" y="923925"/>
              <a:ext cx="342900" cy="2838450"/>
            </a:xfrm>
            <a:prstGeom prst="rightBracket">
              <a:avLst/>
            </a:prstGeom>
            <a:ln w="38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吹き出し: 線 5">
              <a:extLst>
                <a:ext uri="{FF2B5EF4-FFF2-40B4-BE49-F238E27FC236}">
                  <a16:creationId xmlns:a16="http://schemas.microsoft.com/office/drawing/2014/main" id="{9A8FEBAB-80A4-9486-0B0F-61DE9F3B7DCD}"/>
                </a:ext>
              </a:extLst>
            </p:cNvPr>
            <p:cNvSpPr/>
            <p:nvPr/>
          </p:nvSpPr>
          <p:spPr>
            <a:xfrm>
              <a:off x="9448801" y="2209798"/>
              <a:ext cx="1924050" cy="838201"/>
            </a:xfrm>
            <a:prstGeom prst="borderCallout1">
              <a:avLst>
                <a:gd name="adj1" fmla="val 27147"/>
                <a:gd name="adj2" fmla="val -864"/>
                <a:gd name="adj3" fmla="val -19471"/>
                <a:gd name="adj4" fmla="val -26471"/>
              </a:avLst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ja-JP" altLang="en-US" sz="1200" b="1" dirty="0"/>
                <a:t>考査以外をアップロードする際は、コメント欄に</a:t>
              </a:r>
              <a:br>
                <a:rPr kumimoji="1" lang="en-US" altLang="ja-JP" sz="1200" b="1" dirty="0"/>
              </a:br>
              <a:r>
                <a:rPr kumimoji="1" lang="ja-JP" altLang="en-US" sz="1200" b="1" dirty="0"/>
                <a:t>内容を記入</a:t>
              </a:r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BD3B3B-A55B-743F-6C87-9108D0A32E67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情報の入力をお願いいたします。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Please set the information of the file.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8BB9AA2-E9E9-6248-FB3F-EFE426BF7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015" y1="39222" x2="21168" y2="58982"/>
                        <a14:foregroundMark x1="21168" y1="58982" x2="19270" y2="59880"/>
                        <a14:foregroundMark x1="41460" y1="37126" x2="37664" y2="42216"/>
                        <a14:foregroundMark x1="84526" y1="53593" x2="80146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37571">
            <a:off x="5584165" y="4410049"/>
            <a:ext cx="1558883" cy="76009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6BF28B0-DD51-6BC1-A1D0-0774FABC8E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40071"/>
      </p:ext>
    </p:extLst>
  </p:cSld>
  <p:clrMapOvr>
    <a:masterClrMapping/>
  </p:clrMapOvr>
  <p:transition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70460-D114-BA04-586B-21F9FBE2C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06A2A1F-686C-74D7-D57F-31804942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6A906AB-20C7-CDC3-D937-8944F2FEFB3C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5D9D6AC9-EE3E-1750-BABD-EAFC54FF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31" y="3731923"/>
            <a:ext cx="1652737" cy="16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626E7EDD-5319-2271-5FAC-85751B29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31" y="3731924"/>
            <a:ext cx="1652737" cy="16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46CED0A-A6F2-0339-A72A-59866BB5F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8A3A3C5-929F-1323-E567-9FECDA2B54B7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問題がアップロードされ、他の利用者が閲覧できるようになります。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The file will be upload and published.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E6FA06B-23F2-9287-807F-031C05A6693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53BBFB-37BE-CD79-D181-3F15768CA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B377F4A-8CAA-3CB1-F471-33F7D4AF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E1ECE32-96DB-8009-5CD8-3958CB9E55E5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AB1B380C-B141-1E4C-C698-AD4C2AE19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31" y="3731923"/>
            <a:ext cx="1652737" cy="16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データベースサーバーのアイコン | フリーのアイコンイラスト ...">
            <a:extLst>
              <a:ext uri="{FF2B5EF4-FFF2-40B4-BE49-F238E27FC236}">
                <a16:creationId xmlns:a16="http://schemas.microsoft.com/office/drawing/2014/main" id="{8044D25C-8786-781D-22AD-96AC9D71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383" y="166212"/>
            <a:ext cx="822213" cy="8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B871E23-430A-C664-7B31-43915AFE5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035" y="485766"/>
            <a:ext cx="3465925" cy="1924396"/>
          </a:xfrm>
          <a:prstGeom prst="rect">
            <a:avLst/>
          </a:prstGeom>
        </p:spPr>
      </p:pic>
      <p:pic>
        <p:nvPicPr>
          <p:cNvPr id="8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9FC9AC3C-E886-0B14-7F4A-5E08F32A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5" y="903370"/>
            <a:ext cx="1200150" cy="120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A3116F-24DE-72FD-B1A9-A1CCFD98D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CC9D2B-3A76-1336-81BF-CAF7B1C2F36C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問題がアップロードされ、他の利用者が閲覧できるようになります。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The file will be upload and published.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1D54C5CE-44F3-097D-3DC5-EDE7BED86FB4}"/>
              </a:ext>
            </a:extLst>
          </p:cNvPr>
          <p:cNvSpPr/>
          <p:nvPr/>
        </p:nvSpPr>
        <p:spPr>
          <a:xfrm rot="5400000" flipH="1">
            <a:off x="5332793" y="2645028"/>
            <a:ext cx="1526408" cy="609600"/>
          </a:xfrm>
          <a:prstGeom prst="rightArrow">
            <a:avLst>
              <a:gd name="adj1" fmla="val 36767"/>
              <a:gd name="adj2" fmla="val 74233"/>
            </a:avLst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70D176-550A-2664-6012-4BAE9F9B14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0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39F70-88FA-D051-22A8-BD65E509D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B1FF7A1-999B-A852-62A0-7EF973E4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9D644A-D177-E1C2-5107-EECACD52BC2B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00423FFE-05B8-185F-4AA7-6F64372A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31" y="3731923"/>
            <a:ext cx="1652737" cy="16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データベースサーバーのアイコン | フリーのアイコンイラスト ...">
            <a:extLst>
              <a:ext uri="{FF2B5EF4-FFF2-40B4-BE49-F238E27FC236}">
                <a16:creationId xmlns:a16="http://schemas.microsoft.com/office/drawing/2014/main" id="{0D2D2ADA-42CE-B123-C213-9F619933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383" y="166212"/>
            <a:ext cx="822213" cy="8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9C355F1-6001-9729-053D-F23A5446A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035" y="485766"/>
            <a:ext cx="3465925" cy="1924396"/>
          </a:xfrm>
          <a:prstGeom prst="rect">
            <a:avLst/>
          </a:prstGeom>
        </p:spPr>
      </p:pic>
      <p:pic>
        <p:nvPicPr>
          <p:cNvPr id="8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0F0834BD-F4A9-530D-E588-9A20539B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5" y="903370"/>
            <a:ext cx="1200150" cy="120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F0FF954-4425-2AEC-274A-7BEDB68FD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E91985D7-E9F7-5E6C-CCCA-6D7B5324FC0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46A96C-4016-3A23-6FB9-24BB0C36D45F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このアプリケーションはプライバシーを重視しています。</a:t>
            </a:r>
            <a:br>
              <a:rPr kumimoji="1" lang="en-US" altLang="ja-JP" sz="2000" dirty="0">
                <a:solidFill>
                  <a:schemeClr val="bg1"/>
                </a:solidFill>
              </a:rPr>
            </a:br>
            <a:r>
              <a:rPr kumimoji="1" lang="en-US" altLang="ja-JP" sz="2000" dirty="0">
                <a:solidFill>
                  <a:schemeClr val="bg1"/>
                </a:solidFill>
              </a:rPr>
              <a:t>Your personal information is protected.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06E4F340-09F3-E5F7-15B8-37F34D60C65E}"/>
              </a:ext>
            </a:extLst>
          </p:cNvPr>
          <p:cNvSpPr/>
          <p:nvPr/>
        </p:nvSpPr>
        <p:spPr>
          <a:xfrm rot="5400000" flipH="1">
            <a:off x="5332793" y="2645028"/>
            <a:ext cx="1526408" cy="609600"/>
          </a:xfrm>
          <a:prstGeom prst="rightArrow">
            <a:avLst>
              <a:gd name="adj1" fmla="val 36767"/>
              <a:gd name="adj2" fmla="val 74233"/>
            </a:avLst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E063E6C-1DF9-1473-9A81-FA431CC3BDC3}"/>
              </a:ext>
            </a:extLst>
          </p:cNvPr>
          <p:cNvGrpSpPr/>
          <p:nvPr/>
        </p:nvGrpSpPr>
        <p:grpSpPr>
          <a:xfrm>
            <a:off x="517891" y="376836"/>
            <a:ext cx="11156219" cy="4680939"/>
            <a:chOff x="517891" y="376836"/>
            <a:chExt cx="11156219" cy="6104328"/>
          </a:xfrm>
        </p:grpSpPr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833A08EB-139A-BB8D-0989-4FCBD44EA379}"/>
                </a:ext>
              </a:extLst>
            </p:cNvPr>
            <p:cNvSpPr/>
            <p:nvPr/>
          </p:nvSpPr>
          <p:spPr>
            <a:xfrm>
              <a:off x="517891" y="376836"/>
              <a:ext cx="11156219" cy="6104328"/>
            </a:xfrm>
            <a:prstGeom prst="roundRect">
              <a:avLst>
                <a:gd name="adj" fmla="val 7124"/>
              </a:avLst>
            </a:prstGeom>
            <a:solidFill>
              <a:srgbClr val="4A66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1" name="四角形: 角を丸くする 10">
              <a:extLst>
                <a:ext uri="{FF2B5EF4-FFF2-40B4-BE49-F238E27FC236}">
                  <a16:creationId xmlns:a16="http://schemas.microsoft.com/office/drawing/2014/main" id="{263D8B45-6C00-CA80-A5A0-0A9567349514}"/>
                </a:ext>
              </a:extLst>
            </p:cNvPr>
            <p:cNvSpPr/>
            <p:nvPr/>
          </p:nvSpPr>
          <p:spPr>
            <a:xfrm>
              <a:off x="952497" y="900662"/>
              <a:ext cx="10286999" cy="5006258"/>
            </a:xfrm>
            <a:prstGeom prst="roundRect">
              <a:avLst>
                <a:gd name="adj" fmla="val 7124"/>
              </a:avLst>
            </a:prstGeom>
            <a:solidFill>
              <a:srgbClr val="4A66AC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01600" dist="38100" dir="4800000" sx="102000" sy="102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9A94ACA-3BB5-9788-7F12-46250A02DD6B}"/>
                </a:ext>
              </a:extLst>
            </p:cNvPr>
            <p:cNvSpPr txBox="1"/>
            <p:nvPr/>
          </p:nvSpPr>
          <p:spPr>
            <a:xfrm>
              <a:off x="2689413" y="1442244"/>
              <a:ext cx="8027895" cy="521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ja-JP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A66AC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50" charset="-128"/>
                </a:rPr>
                <a:t>ファイル名やファイルに含まれる情報はアップロードされません。</a:t>
              </a:r>
            </a:p>
          </p:txBody>
        </p:sp>
        <p:sp>
          <p:nvSpPr>
            <p:cNvPr id="15" name="フローチャート: 代替処理 14">
              <a:extLst>
                <a:ext uri="{FF2B5EF4-FFF2-40B4-BE49-F238E27FC236}">
                  <a16:creationId xmlns:a16="http://schemas.microsoft.com/office/drawing/2014/main" id="{11ACBA5A-9633-50FA-2A17-07AD6B3E1219}"/>
                </a:ext>
              </a:extLst>
            </p:cNvPr>
            <p:cNvSpPr/>
            <p:nvPr/>
          </p:nvSpPr>
          <p:spPr>
            <a:xfrm>
              <a:off x="1892792" y="1455752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フローチャート: 代替処理 15">
              <a:extLst>
                <a:ext uri="{FF2B5EF4-FFF2-40B4-BE49-F238E27FC236}">
                  <a16:creationId xmlns:a16="http://schemas.microsoft.com/office/drawing/2014/main" id="{67F46186-0F0B-5498-B483-6277874A3836}"/>
                </a:ext>
              </a:extLst>
            </p:cNvPr>
            <p:cNvSpPr/>
            <p:nvPr/>
          </p:nvSpPr>
          <p:spPr>
            <a:xfrm>
              <a:off x="1899516" y="2632504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フローチャート: 代替処理 16">
              <a:extLst>
                <a:ext uri="{FF2B5EF4-FFF2-40B4-BE49-F238E27FC236}">
                  <a16:creationId xmlns:a16="http://schemas.microsoft.com/office/drawing/2014/main" id="{8276EB60-DB22-3B5B-7DA0-B60D0159F29C}"/>
                </a:ext>
              </a:extLst>
            </p:cNvPr>
            <p:cNvSpPr/>
            <p:nvPr/>
          </p:nvSpPr>
          <p:spPr>
            <a:xfrm>
              <a:off x="1906240" y="3809256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8" name="フローチャート: 代替処理 17">
              <a:extLst>
                <a:ext uri="{FF2B5EF4-FFF2-40B4-BE49-F238E27FC236}">
                  <a16:creationId xmlns:a16="http://schemas.microsoft.com/office/drawing/2014/main" id="{9F036F70-51F8-D931-A5AF-399C16E6A435}"/>
                </a:ext>
              </a:extLst>
            </p:cNvPr>
            <p:cNvSpPr/>
            <p:nvPr/>
          </p:nvSpPr>
          <p:spPr>
            <a:xfrm>
              <a:off x="1912964" y="4986008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14F4F05C-1B17-DCCE-4A2C-E60FF2DCBAB9}"/>
                </a:ext>
              </a:extLst>
            </p:cNvPr>
            <p:cNvSpPr txBox="1"/>
            <p:nvPr/>
          </p:nvSpPr>
          <p:spPr>
            <a:xfrm>
              <a:off x="2689413" y="2572601"/>
              <a:ext cx="8237667" cy="521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A66AC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50" charset="-128"/>
                  <a:cs typeface="+mn-cs"/>
                </a:rPr>
                <a:t>アカウントの連携などはありません。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A96C5ED-3147-A9D8-2B12-AC515E4E869D}"/>
                </a:ext>
              </a:extLst>
            </p:cNvPr>
            <p:cNvSpPr txBox="1"/>
            <p:nvPr/>
          </p:nvSpPr>
          <p:spPr>
            <a:xfrm>
              <a:off x="2689412" y="3775726"/>
              <a:ext cx="8027895" cy="521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kumimoji="1" lang="ja-JP" altLang="en-US" sz="2000" b="1" kern="0" dirty="0">
                  <a:solidFill>
                    <a:srgbClr val="4A66AC">
                      <a:lumMod val="75000"/>
                    </a:srgbClr>
                  </a:solidFill>
                </a:rPr>
                <a:t>通信内容を保持していません。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04711B1-E1A1-409B-9A0B-13AA0DDC4D80}"/>
                </a:ext>
              </a:extLst>
            </p:cNvPr>
            <p:cNvSpPr txBox="1"/>
            <p:nvPr/>
          </p:nvSpPr>
          <p:spPr>
            <a:xfrm>
              <a:off x="2689411" y="4972500"/>
              <a:ext cx="8027895" cy="521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ja-JP" altLang="en-US" sz="2000" b="1" kern="0" dirty="0">
                  <a:solidFill>
                    <a:srgbClr val="4A66AC">
                      <a:lumMod val="75000"/>
                    </a:srgbClr>
                  </a:solidFill>
                </a:rPr>
                <a:t>プログラムはオープンソースとして公開されています。</a:t>
              </a: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1F489C94-1C2F-EFFE-13FD-DB2240343E85}"/>
              </a:ext>
            </a:extLst>
          </p:cNvPr>
          <p:cNvGrpSpPr/>
          <p:nvPr/>
        </p:nvGrpSpPr>
        <p:grpSpPr>
          <a:xfrm>
            <a:off x="1754637" y="1096638"/>
            <a:ext cx="736490" cy="3093452"/>
            <a:chOff x="1668381" y="1347801"/>
            <a:chExt cx="892754" cy="3857952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19911EC-5D28-A06D-6D54-447FCAC9A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1347801"/>
              <a:ext cx="873055" cy="480839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EBAD8BF7-AB0F-3159-2876-2474FA12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2485283"/>
              <a:ext cx="873055" cy="48083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DC78F169-8F01-46A4-3F40-CD45C4CFC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080" y="3622764"/>
              <a:ext cx="873055" cy="48083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FBE763E0-1361-32E5-925F-04B554C22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080" y="4724914"/>
              <a:ext cx="873055" cy="48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20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00">
        <p159:morph option="byObject"/>
      </p:transition>
    </mc:Choice>
    <mc:Fallback xmlns=""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C5139-B823-CB4A-CA7C-A37BB8907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B74DC6-45EB-BDE9-2782-844278301F46}"/>
              </a:ext>
            </a:extLst>
          </p:cNvPr>
          <p:cNvSpPr txBox="1"/>
          <p:nvPr/>
        </p:nvSpPr>
        <p:spPr>
          <a:xfrm>
            <a:off x="4819650" y="4491292"/>
            <a:ext cx="71766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ja-JP" altLang="en-US" sz="24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　</a:t>
            </a:r>
            <a:r>
              <a:rPr lang="en-US" altLang="ja-JP" sz="2800" b="1" i="0" dirty="0">
                <a:solidFill>
                  <a:schemeClr val="bg1">
                    <a:lumMod val="65000"/>
                  </a:schemeClr>
                </a:solidFill>
                <a:effectLst/>
                <a:latin typeface="Franklin Gothic Medium" panose="020B0603020102020204" pitchFamily="34" charset="0"/>
                <a:cs typeface="Lucida Sans Unicode" panose="020B0602030504020204" pitchFamily="34" charset="0"/>
              </a:rPr>
              <a:t>Instruction video for use   </a:t>
            </a:r>
            <a:endParaRPr lang="en-US" altLang="ja-JP" sz="2400" b="1" i="0" dirty="0">
              <a:solidFill>
                <a:schemeClr val="bg1">
                  <a:lumMod val="65000"/>
                </a:schemeClr>
              </a:solidFill>
              <a:effectLst/>
              <a:latin typeface="Franklin Gothic Medium" panose="020B0603020102020204" pitchFamily="34" charset="0"/>
              <a:cs typeface="Lucida Sans Unicode" panose="020B0602030504020204" pitchFamily="34" charset="0"/>
            </a:endParaRPr>
          </a:p>
          <a:p>
            <a:pPr lvl="5" algn="r"/>
            <a:r>
              <a:rPr lang="ja-JP" altLang="en-US" sz="20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　</a:t>
            </a:r>
            <a:endParaRPr lang="en-US" altLang="ja-JP" sz="4400" b="1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lvl="5"/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                           初版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2025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年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7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月～ </a:t>
            </a:r>
            <a:endParaRPr lang="en-US" altLang="ja-JP" sz="2000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©</a:t>
            </a:r>
            <a:r>
              <a:rPr lang="ja-JP" altLang="en-US" sz="2000" dirty="0">
                <a:solidFill>
                  <a:schemeClr val="bg1">
                    <a:lumMod val="65000"/>
                  </a:schemeClr>
                </a:solidFill>
                <a:latin typeface="+mn-ea"/>
                <a:cs typeface="Lucida Sans Unicode" panose="020B0602030504020204" pitchFamily="34" charset="0"/>
              </a:rPr>
              <a:t>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2024 - 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考査村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67FA7A1-96F6-A096-4414-1BC6BFCE1D37}"/>
              </a:ext>
            </a:extLst>
          </p:cNvPr>
          <p:cNvSpPr/>
          <p:nvPr/>
        </p:nvSpPr>
        <p:spPr>
          <a:xfrm>
            <a:off x="0" y="5070763"/>
            <a:ext cx="12192000" cy="7512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3000">
                <a:schemeClr val="accent3">
                  <a:lumMod val="0"/>
                  <a:lumOff val="10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【2021年最新版】ANA 歴代安全ビデオAll Nippon Airways Safety video - 192">
            <a:hlinkClick r:id="" action="ppaction://media"/>
            <a:extLst>
              <a:ext uri="{FF2B5EF4-FFF2-40B4-BE49-F238E27FC236}">
                <a16:creationId xmlns:a16="http://schemas.microsoft.com/office/drawing/2014/main" id="{04483910-CE72-ED7C-DF5C-2E85ADE06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3338" y="8775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0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airplan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1DD76-447F-B8D5-2A62-98E779197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2BA2B-564F-E5BF-F456-ED75593AE863}"/>
              </a:ext>
            </a:extLst>
          </p:cNvPr>
          <p:cNvSpPr txBox="1"/>
          <p:nvPr/>
        </p:nvSpPr>
        <p:spPr>
          <a:xfrm>
            <a:off x="4819650" y="4491292"/>
            <a:ext cx="71766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ja-JP" altLang="en-US" sz="24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　</a:t>
            </a:r>
            <a:r>
              <a:rPr lang="en-US" altLang="ja-JP" sz="2800" b="1" i="0" dirty="0">
                <a:solidFill>
                  <a:schemeClr val="bg1">
                    <a:lumMod val="65000"/>
                  </a:schemeClr>
                </a:solidFill>
                <a:effectLst/>
                <a:latin typeface="Franklin Gothic Medium" panose="020B0603020102020204" pitchFamily="34" charset="0"/>
                <a:cs typeface="Lucida Sans Unicode" panose="020B0602030504020204" pitchFamily="34" charset="0"/>
              </a:rPr>
              <a:t>Instruction video for use   </a:t>
            </a:r>
            <a:endParaRPr lang="en-US" altLang="ja-JP" sz="2400" b="1" i="0" dirty="0">
              <a:solidFill>
                <a:schemeClr val="bg1">
                  <a:lumMod val="65000"/>
                </a:schemeClr>
              </a:solidFill>
              <a:effectLst/>
              <a:latin typeface="Franklin Gothic Medium" panose="020B0603020102020204" pitchFamily="34" charset="0"/>
              <a:cs typeface="Lucida Sans Unicode" panose="020B0602030504020204" pitchFamily="34" charset="0"/>
            </a:endParaRPr>
          </a:p>
          <a:p>
            <a:pPr lvl="5" algn="r"/>
            <a:r>
              <a:rPr lang="ja-JP" altLang="en-US" sz="20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　</a:t>
            </a:r>
            <a:endParaRPr lang="en-US" altLang="ja-JP" sz="4400" b="1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lvl="5"/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                           初版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2025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年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7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月～ </a:t>
            </a:r>
            <a:endParaRPr lang="en-US" altLang="ja-JP" sz="2000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©</a:t>
            </a:r>
            <a:r>
              <a:rPr lang="ja-JP" altLang="en-US" sz="2000" dirty="0">
                <a:solidFill>
                  <a:schemeClr val="bg1">
                    <a:lumMod val="65000"/>
                  </a:schemeClr>
                </a:solidFill>
                <a:latin typeface="+mn-ea"/>
                <a:cs typeface="Lucida Sans Unicode" panose="020B0602030504020204" pitchFamily="34" charset="0"/>
              </a:rPr>
              <a:t>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2024 - 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考査村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CFF3B7-F336-9E2E-9DDD-62C1EE512AB2}"/>
              </a:ext>
            </a:extLst>
          </p:cNvPr>
          <p:cNvSpPr/>
          <p:nvPr/>
        </p:nvSpPr>
        <p:spPr>
          <a:xfrm>
            <a:off x="0" y="5070763"/>
            <a:ext cx="12192000" cy="7512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3000">
                <a:schemeClr val="accent3">
                  <a:lumMod val="0"/>
                  <a:lumOff val="10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D97D82D-94CE-5F86-A247-0F9170FCF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913" y="929640"/>
            <a:ext cx="696524" cy="55279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144C45F-DC21-6C6C-6B5F-20CE0AF193B8}"/>
              </a:ext>
            </a:extLst>
          </p:cNvPr>
          <p:cNvSpPr txBox="1"/>
          <p:nvPr/>
        </p:nvSpPr>
        <p:spPr>
          <a:xfrm>
            <a:off x="1737437" y="1021372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このアプリケーションはすべて個人で開発・運営しており、現在も開発中です。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6D77238-9E57-9C00-3764-7E4EE15B2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913" y="1726329"/>
            <a:ext cx="696524" cy="55279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EFB8918-E7E0-2965-E125-9567609C1D05}"/>
              </a:ext>
            </a:extLst>
          </p:cNvPr>
          <p:cNvSpPr txBox="1"/>
          <p:nvPr/>
        </p:nvSpPr>
        <p:spPr>
          <a:xfrm>
            <a:off x="1737437" y="1818061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>
                    <a:lumMod val="50000"/>
                  </a:schemeClr>
                </a:solidFill>
              </a:rPr>
              <a:t>このビデオは完全にオリジナルです。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583C777E-DC6F-EB71-78AC-86BD61031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913" y="2523018"/>
            <a:ext cx="696524" cy="55279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75DEF51-963B-F12C-9661-E89497ECA87A}"/>
              </a:ext>
            </a:extLst>
          </p:cNvPr>
          <p:cNvSpPr txBox="1"/>
          <p:nvPr/>
        </p:nvSpPr>
        <p:spPr>
          <a:xfrm>
            <a:off x="1737437" y="2614750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>
                    <a:lumMod val="50000"/>
                  </a:schemeClr>
                </a:solidFill>
              </a:rPr>
              <a:t>このビデオは</a:t>
            </a:r>
            <a:r>
              <a:rPr kumimoji="1" lang="en-US" altLang="ja-JP" b="1" dirty="0">
                <a:solidFill>
                  <a:schemeClr val="bg1">
                    <a:lumMod val="50000"/>
                  </a:schemeClr>
                </a:solidFill>
              </a:rPr>
              <a:t>PowerPoint</a:t>
            </a:r>
            <a:r>
              <a:rPr kumimoji="1" lang="ja-JP" altLang="en-US" b="1" dirty="0">
                <a:solidFill>
                  <a:schemeClr val="bg1">
                    <a:lumMod val="50000"/>
                  </a:schemeClr>
                </a:solidFill>
              </a:rPr>
              <a:t>のみで作成しました。</a:t>
            </a:r>
          </a:p>
        </p:txBody>
      </p:sp>
    </p:spTree>
    <p:extLst>
      <p:ext uri="{BB962C8B-B14F-4D97-AF65-F5344CB8AC3E}">
        <p14:creationId xmlns:p14="http://schemas.microsoft.com/office/powerpoint/2010/main" val="3181685379"/>
      </p:ext>
    </p:extLst>
  </p:cSld>
  <p:clrMapOvr>
    <a:masterClrMapping/>
  </p:clrMapOvr>
  <p:transition spd="slow" advTm="6000"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62F8B-FF3F-4A13-0EC3-E6FE7BEE2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049437-A639-39EF-62ED-B6875BD3C1A0}"/>
              </a:ext>
            </a:extLst>
          </p:cNvPr>
          <p:cNvSpPr txBox="1"/>
          <p:nvPr/>
        </p:nvSpPr>
        <p:spPr>
          <a:xfrm>
            <a:off x="4819650" y="4491292"/>
            <a:ext cx="71766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ja-JP" altLang="en-US" sz="24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　</a:t>
            </a:r>
            <a:r>
              <a:rPr lang="en-US" altLang="ja-JP" sz="2800" b="1" i="0" dirty="0">
                <a:solidFill>
                  <a:schemeClr val="bg1">
                    <a:lumMod val="65000"/>
                  </a:schemeClr>
                </a:solidFill>
                <a:effectLst/>
                <a:latin typeface="Franklin Gothic Medium" panose="020B0603020102020204" pitchFamily="34" charset="0"/>
                <a:cs typeface="Lucida Sans Unicode" panose="020B0602030504020204" pitchFamily="34" charset="0"/>
              </a:rPr>
              <a:t>Instruction video for use   </a:t>
            </a:r>
            <a:endParaRPr lang="en-US" altLang="ja-JP" sz="2400" b="1" i="0" dirty="0">
              <a:solidFill>
                <a:schemeClr val="bg1">
                  <a:lumMod val="65000"/>
                </a:schemeClr>
              </a:solidFill>
              <a:effectLst/>
              <a:latin typeface="Franklin Gothic Medium" panose="020B0603020102020204" pitchFamily="34" charset="0"/>
              <a:cs typeface="Lucida Sans Unicode" panose="020B0602030504020204" pitchFamily="34" charset="0"/>
            </a:endParaRPr>
          </a:p>
          <a:p>
            <a:pPr lvl="5" algn="r"/>
            <a:r>
              <a:rPr lang="ja-JP" altLang="en-US" sz="20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　</a:t>
            </a:r>
            <a:endParaRPr lang="en-US" altLang="ja-JP" sz="4400" b="1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lvl="5"/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                           初版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2025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年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7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月～ </a:t>
            </a:r>
            <a:endParaRPr lang="en-US" altLang="ja-JP" sz="2000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©</a:t>
            </a:r>
            <a:r>
              <a:rPr lang="ja-JP" altLang="en-US" sz="2000" dirty="0">
                <a:solidFill>
                  <a:schemeClr val="bg1">
                    <a:lumMod val="65000"/>
                  </a:schemeClr>
                </a:solidFill>
                <a:latin typeface="+mn-ea"/>
                <a:cs typeface="Lucida Sans Unicode" panose="020B0602030504020204" pitchFamily="34" charset="0"/>
              </a:rPr>
              <a:t>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2024 - 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考査村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C0DA2F8-4810-7EDD-43C1-ACC755943DA9}"/>
              </a:ext>
            </a:extLst>
          </p:cNvPr>
          <p:cNvSpPr/>
          <p:nvPr/>
        </p:nvSpPr>
        <p:spPr>
          <a:xfrm>
            <a:off x="0" y="5070763"/>
            <a:ext cx="12192000" cy="7512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3000">
                <a:schemeClr val="accent3">
                  <a:lumMod val="0"/>
                  <a:lumOff val="10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3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C5C24-CCB4-6A14-5030-62FB798CA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33A369-0FDB-EA97-6397-8F3CC178B0A1}"/>
              </a:ext>
            </a:extLst>
          </p:cNvPr>
          <p:cNvSpPr txBox="1"/>
          <p:nvPr/>
        </p:nvSpPr>
        <p:spPr>
          <a:xfrm>
            <a:off x="4819650" y="4491292"/>
            <a:ext cx="71766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ja-JP" altLang="en-US" sz="24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　</a:t>
            </a:r>
            <a:r>
              <a:rPr lang="en-US" altLang="ja-JP" sz="2800" b="1" i="0" dirty="0">
                <a:solidFill>
                  <a:schemeClr val="bg1">
                    <a:lumMod val="65000"/>
                  </a:schemeClr>
                </a:solidFill>
                <a:effectLst/>
                <a:latin typeface="Franklin Gothic Medium" panose="020B0603020102020204" pitchFamily="34" charset="0"/>
                <a:cs typeface="Lucida Sans Unicode" panose="020B0602030504020204" pitchFamily="34" charset="0"/>
              </a:rPr>
              <a:t>Instruction video for use   </a:t>
            </a:r>
            <a:endParaRPr lang="en-US" altLang="ja-JP" sz="2400" b="1" i="0" dirty="0">
              <a:solidFill>
                <a:schemeClr val="bg1">
                  <a:lumMod val="65000"/>
                </a:schemeClr>
              </a:solidFill>
              <a:effectLst/>
              <a:latin typeface="Franklin Gothic Medium" panose="020B0603020102020204" pitchFamily="34" charset="0"/>
              <a:cs typeface="Lucida Sans Unicode" panose="020B0602030504020204" pitchFamily="34" charset="0"/>
            </a:endParaRPr>
          </a:p>
          <a:p>
            <a:pPr lvl="5" algn="r"/>
            <a:r>
              <a:rPr lang="ja-JP" altLang="en-US" sz="20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　</a:t>
            </a:r>
            <a:endParaRPr lang="en-US" altLang="ja-JP" sz="4400" b="1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lvl="5"/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                           初版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2025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年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7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月～ </a:t>
            </a:r>
            <a:endParaRPr lang="en-US" altLang="ja-JP" sz="2000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©</a:t>
            </a:r>
            <a:r>
              <a:rPr lang="ja-JP" altLang="en-US" sz="2000" dirty="0">
                <a:solidFill>
                  <a:schemeClr val="bg1">
                    <a:lumMod val="65000"/>
                  </a:schemeClr>
                </a:solidFill>
                <a:latin typeface="+mn-ea"/>
                <a:cs typeface="Lucida Sans Unicode" panose="020B0602030504020204" pitchFamily="34" charset="0"/>
              </a:rPr>
              <a:t>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2024 - 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考査村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9362095-1E18-A71E-3F99-6C3C27578383}"/>
              </a:ext>
            </a:extLst>
          </p:cNvPr>
          <p:cNvSpPr/>
          <p:nvPr/>
        </p:nvSpPr>
        <p:spPr>
          <a:xfrm>
            <a:off x="0" y="5070763"/>
            <a:ext cx="12192000" cy="7512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3000">
                <a:schemeClr val="accent3">
                  <a:lumMod val="0"/>
                  <a:lumOff val="10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A80A262-BBD6-ADE5-AB69-642DF06B6415}"/>
              </a:ext>
            </a:extLst>
          </p:cNvPr>
          <p:cNvSpPr/>
          <p:nvPr/>
        </p:nvSpPr>
        <p:spPr>
          <a:xfrm>
            <a:off x="-655320" y="0"/>
            <a:ext cx="13129260" cy="70027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4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500">
        <p:fade/>
      </p:transition>
    </mc:Choice>
    <mc:Fallback xmlns="">
      <p:transition spd="slow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43A58D52-BE0D-F526-79B6-5B64C85F8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AutoShape 6" descr="色塗りできる人アイコン【黒】のイラスト|ぬれよん-ぬれるフリーイラスト">
            <a:extLst>
              <a:ext uri="{FF2B5EF4-FFF2-40B4-BE49-F238E27FC236}">
                <a16:creationId xmlns:a16="http://schemas.microsoft.com/office/drawing/2014/main" id="{D1357146-51B3-830A-D3CF-248A3A2499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4" name="AutoShape 8" descr="色塗りできる人アイコン【黒】のイラスト|ぬれよん-ぬれるフリーイラスト">
            <a:extLst>
              <a:ext uri="{FF2B5EF4-FFF2-40B4-BE49-F238E27FC236}">
                <a16:creationId xmlns:a16="http://schemas.microsoft.com/office/drawing/2014/main" id="{BE8677CA-2658-5616-E865-4FB349DAF7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238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AB20BC-5765-526E-25D5-CCE4B79E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CDF2068-3529-7D33-01F2-89336A680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D7F9BD-74F9-8992-213F-A2BC161873D8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0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526B872F-F4F9-F83F-93D6-BBA5675E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37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58BCEF80-B4CD-8B9D-C963-34806DE7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610E63E7-12C2-1CFA-B760-635D9DC86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23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B1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7268B85B-8180-1E7D-7450-FBE46B92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431680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2">
            <a:extLst>
              <a:ext uri="{FF2B5EF4-FFF2-40B4-BE49-F238E27FC236}">
                <a16:creationId xmlns:a16="http://schemas.microsoft.com/office/drawing/2014/main" id="{BE9DFB35-9E27-86E5-4D55-9052B07E2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957"/>
            <a:ext cx="1355874" cy="1355874"/>
          </a:xfrm>
          <a:prstGeom prst="rect">
            <a:avLst/>
          </a:prstGeom>
        </p:spPr>
      </p:pic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CAA3AE51-3B22-7E60-86A5-B7E8F87B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30" y="484067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63D95203-7E16-996C-EEEB-4D046FCE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30" y="484067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7D13DC1D-BB66-FE3D-1954-35BF9B76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30" y="484067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3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1834CFEE-2234-8AF6-CAC6-B1A7E279A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431680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B2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3A3F8261-D82D-1576-7592-9EF142C50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431680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1">
            <a:extLst>
              <a:ext uri="{FF2B5EF4-FFF2-40B4-BE49-F238E27FC236}">
                <a16:creationId xmlns:a16="http://schemas.microsoft.com/office/drawing/2014/main" id="{3E9CE7C0-28DD-7416-5BA4-F4153CE00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957"/>
            <a:ext cx="1355874" cy="1355874"/>
          </a:xfrm>
          <a:prstGeom prst="rect">
            <a:avLst/>
          </a:prstGeom>
        </p:spPr>
      </p:pic>
      <p:pic>
        <p:nvPicPr>
          <p:cNvPr id="26" name="C3">
            <a:extLst>
              <a:ext uri="{FF2B5EF4-FFF2-40B4-BE49-F238E27FC236}">
                <a16:creationId xmlns:a16="http://schemas.microsoft.com/office/drawing/2014/main" id="{FF6390BF-9917-4C42-2FF0-F1D12D3BF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957"/>
            <a:ext cx="1355874" cy="1355874"/>
          </a:xfrm>
          <a:prstGeom prst="rect">
            <a:avLst/>
          </a:prstGeom>
        </p:spPr>
      </p:pic>
      <p:pic>
        <p:nvPicPr>
          <p:cNvPr id="27" name="C3">
            <a:extLst>
              <a:ext uri="{FF2B5EF4-FFF2-40B4-BE49-F238E27FC236}">
                <a16:creationId xmlns:a16="http://schemas.microsoft.com/office/drawing/2014/main" id="{9B7B0F48-A73A-1972-FDAB-36837B15C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165"/>
            <a:ext cx="1355874" cy="1355874"/>
          </a:xfrm>
          <a:prstGeom prst="rect">
            <a:avLst/>
          </a:prstGeom>
        </p:spPr>
      </p:pic>
      <p:pic>
        <p:nvPicPr>
          <p:cNvPr id="29" name="C3">
            <a:extLst>
              <a:ext uri="{FF2B5EF4-FFF2-40B4-BE49-F238E27FC236}">
                <a16:creationId xmlns:a16="http://schemas.microsoft.com/office/drawing/2014/main" id="{4628A175-C397-50BD-6EC4-8D688E4EB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165"/>
            <a:ext cx="1355874" cy="1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41501C-9FD9-611F-D606-0875F1CAB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D0F23F10-1D93-CD00-2353-E84B1E45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BCF685-23D2-96C3-13D3-E6E39640E1AA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0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B38A7BB1-85F1-C80C-7279-07BE865F8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37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506C99ED-2131-AB3F-FFA3-315C60F01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DAA3424D-99A1-96D6-D8B6-27CA403E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23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B1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9D56940B-C309-5195-B5EB-F77EAD5E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431680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2">
            <a:extLst>
              <a:ext uri="{FF2B5EF4-FFF2-40B4-BE49-F238E27FC236}">
                <a16:creationId xmlns:a16="http://schemas.microsoft.com/office/drawing/2014/main" id="{270FFACE-5FA7-899B-CBF1-3AED39FD4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957"/>
            <a:ext cx="1355874" cy="1355874"/>
          </a:xfrm>
          <a:prstGeom prst="rect">
            <a:avLst/>
          </a:prstGeom>
        </p:spPr>
      </p:pic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6895EE57-42A5-4D5A-F9A3-2922F404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30" y="484067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694B7AA6-5E2D-22B2-B478-5763419B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60" y="904801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6597F934-CD97-0528-8C10-F153277B6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60" y="908611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3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D0800236-D458-705D-8AFD-B816EFFC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931471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B2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8F199659-0B5B-1419-642B-21E7F42C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935281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1">
            <a:extLst>
              <a:ext uri="{FF2B5EF4-FFF2-40B4-BE49-F238E27FC236}">
                <a16:creationId xmlns:a16="http://schemas.microsoft.com/office/drawing/2014/main" id="{F8FEA35D-3500-F30B-FCFF-E50220D85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957"/>
            <a:ext cx="1355874" cy="1355874"/>
          </a:xfrm>
          <a:prstGeom prst="rect">
            <a:avLst/>
          </a:prstGeom>
        </p:spPr>
      </p:pic>
      <p:pic>
        <p:nvPicPr>
          <p:cNvPr id="26" name="C3">
            <a:extLst>
              <a:ext uri="{FF2B5EF4-FFF2-40B4-BE49-F238E27FC236}">
                <a16:creationId xmlns:a16="http://schemas.microsoft.com/office/drawing/2014/main" id="{EB12E2B4-7CFC-C1E8-F286-51B97178B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363" y="815583"/>
            <a:ext cx="1355874" cy="1355874"/>
          </a:xfrm>
          <a:prstGeom prst="rect">
            <a:avLst/>
          </a:prstGeom>
        </p:spPr>
      </p:pic>
      <p:pic>
        <p:nvPicPr>
          <p:cNvPr id="27" name="C3">
            <a:extLst>
              <a:ext uri="{FF2B5EF4-FFF2-40B4-BE49-F238E27FC236}">
                <a16:creationId xmlns:a16="http://schemas.microsoft.com/office/drawing/2014/main" id="{FA392F6B-72DE-F1B0-8426-147A479F6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363" y="807889"/>
            <a:ext cx="1355874" cy="1355874"/>
          </a:xfrm>
          <a:prstGeom prst="rect">
            <a:avLst/>
          </a:prstGeom>
        </p:spPr>
      </p:pic>
      <p:pic>
        <p:nvPicPr>
          <p:cNvPr id="29" name="C3">
            <a:extLst>
              <a:ext uri="{FF2B5EF4-FFF2-40B4-BE49-F238E27FC236}">
                <a16:creationId xmlns:a16="http://schemas.microsoft.com/office/drawing/2014/main" id="{B7D2DFD8-518E-E339-76A9-A068C5EC0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363" y="807889"/>
            <a:ext cx="1355874" cy="1355874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5B04F356-3276-008C-09EA-377AD4BE4CF9}"/>
              </a:ext>
            </a:extLst>
          </p:cNvPr>
          <p:cNvSpPr/>
          <p:nvPr/>
        </p:nvSpPr>
        <p:spPr>
          <a:xfrm rot="17551130">
            <a:off x="2418690" y="3360769"/>
            <a:ext cx="2016000" cy="609600"/>
          </a:xfrm>
          <a:prstGeom prst="rightArrow">
            <a:avLst>
              <a:gd name="adj1" fmla="val 36933"/>
              <a:gd name="adj2" fmla="val 74233"/>
            </a:avLst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FE9F14F3-E07E-9994-8758-714274D4B791}"/>
              </a:ext>
            </a:extLst>
          </p:cNvPr>
          <p:cNvSpPr/>
          <p:nvPr/>
        </p:nvSpPr>
        <p:spPr>
          <a:xfrm rot="4048870" flipH="1">
            <a:off x="7630236" y="3391891"/>
            <a:ext cx="2002337" cy="609600"/>
          </a:xfrm>
          <a:prstGeom prst="rightArrow">
            <a:avLst>
              <a:gd name="adj1" fmla="val 36875"/>
              <a:gd name="adj2" fmla="val 74233"/>
            </a:avLst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3FA3ECF5-C01E-4494-3A62-CFD819F68EB5}"/>
              </a:ext>
            </a:extLst>
          </p:cNvPr>
          <p:cNvSpPr/>
          <p:nvPr/>
        </p:nvSpPr>
        <p:spPr>
          <a:xfrm rot="5400000" flipH="1">
            <a:off x="5419688" y="3185375"/>
            <a:ext cx="1352624" cy="609600"/>
          </a:xfrm>
          <a:prstGeom prst="rightArrow">
            <a:avLst>
              <a:gd name="adj1" fmla="val 36767"/>
              <a:gd name="adj2" fmla="val 74233"/>
            </a:avLst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データベースサーバーのアイコン | フリーのアイコンイラスト ...">
            <a:extLst>
              <a:ext uri="{FF2B5EF4-FFF2-40B4-BE49-F238E27FC236}">
                <a16:creationId xmlns:a16="http://schemas.microsoft.com/office/drawing/2014/main" id="{50AB974F-8756-34A5-85D0-E8E2A757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02" y="296402"/>
            <a:ext cx="822213" cy="8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53828FB-A7F7-9F54-A821-8AA69A61A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6153" y="543711"/>
            <a:ext cx="603969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D73C30-EE27-7236-EBB6-F7D2D33BE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DDB1BBC4-0D61-212E-F245-577FA6EF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90CFA0A-E3F0-3132-7A2D-01FBA22CD2FC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0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A71A3437-4AFA-8CD7-B175-49C579E07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37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307F9D4E-F721-93F0-8037-D7C9CD4A0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522296BC-1312-3F0A-78FD-ACA3C3624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23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B1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9A7B3E60-ADD4-3370-7581-EF78C9584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431680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2">
            <a:extLst>
              <a:ext uri="{FF2B5EF4-FFF2-40B4-BE49-F238E27FC236}">
                <a16:creationId xmlns:a16="http://schemas.microsoft.com/office/drawing/2014/main" id="{36D78185-B7F3-80DA-E3D1-4EA06983B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159" y="4739957"/>
            <a:ext cx="1355874" cy="1355874"/>
          </a:xfrm>
          <a:prstGeom prst="rect">
            <a:avLst/>
          </a:prstGeom>
        </p:spPr>
      </p:pic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20698222-5C28-F483-99C3-ECFE585A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40" y="484067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BA2B6B3A-0CAC-1298-CB59-3875B8C8A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60" y="904801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4D39B3D9-B963-5AD5-B2B1-352689300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48" y="481781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3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F5E0BD2F-200B-242B-2FD9-513708A6D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931471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B2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1E178680-8B2C-C244-45BA-240793278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298" y="429013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C3">
            <a:extLst>
              <a:ext uri="{FF2B5EF4-FFF2-40B4-BE49-F238E27FC236}">
                <a16:creationId xmlns:a16="http://schemas.microsoft.com/office/drawing/2014/main" id="{328FA237-A7EE-CC28-28F1-ADEEF078DB9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9220" y="4227475"/>
            <a:ext cx="1355874" cy="1355874"/>
          </a:xfrm>
          <a:prstGeom prst="rect">
            <a:avLst/>
          </a:prstGeom>
        </p:spPr>
      </p:pic>
      <p:pic>
        <p:nvPicPr>
          <p:cNvPr id="27" name="C3">
            <a:extLst>
              <a:ext uri="{FF2B5EF4-FFF2-40B4-BE49-F238E27FC236}">
                <a16:creationId xmlns:a16="http://schemas.microsoft.com/office/drawing/2014/main" id="{6A2D2538-FC04-4D8A-37E8-D675968A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363" y="804079"/>
            <a:ext cx="1355874" cy="1355874"/>
          </a:xfrm>
          <a:prstGeom prst="rect">
            <a:avLst/>
          </a:prstGeom>
        </p:spPr>
      </p:pic>
      <p:pic>
        <p:nvPicPr>
          <p:cNvPr id="29" name="C3">
            <a:extLst>
              <a:ext uri="{FF2B5EF4-FFF2-40B4-BE49-F238E27FC236}">
                <a16:creationId xmlns:a16="http://schemas.microsoft.com/office/drawing/2014/main" id="{2E229ED4-B1BF-EDB2-D7C0-0A4B4D13867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26208" y="4713287"/>
            <a:ext cx="1355874" cy="1355874"/>
          </a:xfrm>
          <a:prstGeom prst="rect">
            <a:avLst/>
          </a:prstGeom>
        </p:spPr>
      </p:pic>
      <p:pic>
        <p:nvPicPr>
          <p:cNvPr id="2" name="Picture 2" descr="データベースサーバーのアイコン | フリーのアイコンイラスト ...">
            <a:extLst>
              <a:ext uri="{FF2B5EF4-FFF2-40B4-BE49-F238E27FC236}">
                <a16:creationId xmlns:a16="http://schemas.microsoft.com/office/drawing/2014/main" id="{60C306DD-3F27-72DB-61CA-A3868D0F0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02" y="296402"/>
            <a:ext cx="822213" cy="8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143673-8EBF-57A6-AD73-E610A2D66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6153" y="543711"/>
            <a:ext cx="6039693" cy="1876687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2BA0BDFA-2BC3-2FD4-808F-A0B17CB14CBB}"/>
              </a:ext>
            </a:extLst>
          </p:cNvPr>
          <p:cNvSpPr/>
          <p:nvPr/>
        </p:nvSpPr>
        <p:spPr>
          <a:xfrm rot="5400000">
            <a:off x="5454636" y="2307319"/>
            <a:ext cx="1282728" cy="95250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2F87E5E8-A7AE-F62F-0B5F-0CE7C67445BD}"/>
              </a:ext>
            </a:extLst>
          </p:cNvPr>
          <p:cNvGrpSpPr/>
          <p:nvPr/>
        </p:nvGrpSpPr>
        <p:grpSpPr>
          <a:xfrm>
            <a:off x="517891" y="376836"/>
            <a:ext cx="11156219" cy="6104328"/>
            <a:chOff x="517891" y="376836"/>
            <a:chExt cx="11156219" cy="6104328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3D9DC007-FC5F-AFD8-C8DF-78814C07F0B6}"/>
                </a:ext>
              </a:extLst>
            </p:cNvPr>
            <p:cNvSpPr/>
            <p:nvPr/>
          </p:nvSpPr>
          <p:spPr>
            <a:xfrm>
              <a:off x="517891" y="376836"/>
              <a:ext cx="11156219" cy="6104328"/>
            </a:xfrm>
            <a:prstGeom prst="roundRect">
              <a:avLst>
                <a:gd name="adj" fmla="val 712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E39C874C-4CC6-9FA2-516B-DB92F38F293A}"/>
                </a:ext>
              </a:extLst>
            </p:cNvPr>
            <p:cNvSpPr/>
            <p:nvPr/>
          </p:nvSpPr>
          <p:spPr>
            <a:xfrm>
              <a:off x="952501" y="778328"/>
              <a:ext cx="10286999" cy="5301344"/>
            </a:xfrm>
            <a:prstGeom prst="roundRect">
              <a:avLst>
                <a:gd name="adj" fmla="val 712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dir="4800000" sx="102000" sy="102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1997E2C7-EB54-D3B4-E1AA-8062C5F23FDB}"/>
                </a:ext>
              </a:extLst>
            </p:cNvPr>
            <p:cNvSpPr txBox="1"/>
            <p:nvPr/>
          </p:nvSpPr>
          <p:spPr>
            <a:xfrm>
              <a:off x="2689413" y="1295110"/>
              <a:ext cx="8027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このサービスはボランディアで成り立っています。</a:t>
              </a:r>
              <a:endParaRPr kumimoji="1" lang="en-US" altLang="ja-JP" sz="20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kumimoji="1" lang="ja-JP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問題のアップロードやサービスの拡散にご協力ください。</a:t>
              </a:r>
            </a:p>
          </p:txBody>
        </p:sp>
        <p:sp>
          <p:nvSpPr>
            <p:cNvPr id="8" name="フローチャート: 代替処理 7">
              <a:extLst>
                <a:ext uri="{FF2B5EF4-FFF2-40B4-BE49-F238E27FC236}">
                  <a16:creationId xmlns:a16="http://schemas.microsoft.com/office/drawing/2014/main" id="{05365F3C-CC84-8280-0E62-F3E86BC40961}"/>
                </a:ext>
              </a:extLst>
            </p:cNvPr>
            <p:cNvSpPr/>
            <p:nvPr/>
          </p:nvSpPr>
          <p:spPr>
            <a:xfrm>
              <a:off x="1892792" y="1455752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代替処理 12">
              <a:extLst>
                <a:ext uri="{FF2B5EF4-FFF2-40B4-BE49-F238E27FC236}">
                  <a16:creationId xmlns:a16="http://schemas.microsoft.com/office/drawing/2014/main" id="{72D08FD2-6409-8F26-6501-06EB55E4CE00}"/>
                </a:ext>
              </a:extLst>
            </p:cNvPr>
            <p:cNvSpPr/>
            <p:nvPr/>
          </p:nvSpPr>
          <p:spPr>
            <a:xfrm>
              <a:off x="1899516" y="2632504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代替処理 13">
              <a:extLst>
                <a:ext uri="{FF2B5EF4-FFF2-40B4-BE49-F238E27FC236}">
                  <a16:creationId xmlns:a16="http://schemas.microsoft.com/office/drawing/2014/main" id="{596BC7CE-5A35-878E-C78C-578AA68CE028}"/>
                </a:ext>
              </a:extLst>
            </p:cNvPr>
            <p:cNvSpPr/>
            <p:nvPr/>
          </p:nvSpPr>
          <p:spPr>
            <a:xfrm>
              <a:off x="1906240" y="3809256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代替処理 14">
              <a:extLst>
                <a:ext uri="{FF2B5EF4-FFF2-40B4-BE49-F238E27FC236}">
                  <a16:creationId xmlns:a16="http://schemas.microsoft.com/office/drawing/2014/main" id="{CCC068B0-0B0A-305B-A474-D0F2A60218B8}"/>
                </a:ext>
              </a:extLst>
            </p:cNvPr>
            <p:cNvSpPr/>
            <p:nvPr/>
          </p:nvSpPr>
          <p:spPr>
            <a:xfrm>
              <a:off x="1912964" y="4986008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074B59AD-B15A-80A2-4486-7B7B695DB251}"/>
                </a:ext>
              </a:extLst>
            </p:cNvPr>
            <p:cNvSpPr txBox="1"/>
            <p:nvPr/>
          </p:nvSpPr>
          <p:spPr>
            <a:xfrm>
              <a:off x="2689413" y="2448763"/>
              <a:ext cx="8027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accent1">
                      <a:lumMod val="75000"/>
                    </a:schemeClr>
                  </a:solidFill>
                </a:rPr>
                <a:t>This service is volunteer-driven. Please help by uploading problems and spreading the service.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489DEB9-0879-59FA-75B9-01B0AC47EB88}"/>
                </a:ext>
              </a:extLst>
            </p:cNvPr>
            <p:cNvSpPr txBox="1"/>
            <p:nvPr/>
          </p:nvSpPr>
          <p:spPr>
            <a:xfrm>
              <a:off x="2689412" y="3648614"/>
              <a:ext cx="8027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该服务由志愿者运营，请通过上传您的问题并传播有关该服务的信息来提供帮助。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2E0FED99-8823-099E-6AB4-54F759616E93}"/>
                </a:ext>
              </a:extLst>
            </p:cNvPr>
            <p:cNvSpPr txBox="1"/>
            <p:nvPr/>
          </p:nvSpPr>
          <p:spPr>
            <a:xfrm>
              <a:off x="2689411" y="4825366"/>
              <a:ext cx="8027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이 서비스는 자원 봉사자가 운영합니다</a:t>
              </a:r>
              <a:r>
                <a:rPr kumimoji="1" lang="en-US" altLang="ko-KR" sz="2000" b="1" dirty="0">
                  <a:solidFill>
                    <a:schemeClr val="accent1">
                      <a:lumMod val="75000"/>
                    </a:schemeClr>
                  </a:solidFill>
                </a:rPr>
                <a:t>. </a:t>
              </a:r>
              <a:r>
                <a:rPr kumimoji="1" lang="ko-KR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문제를 업로드하거나 서비스에 대해 전파하십시오</a:t>
              </a:r>
              <a:r>
                <a:rPr kumimoji="1" lang="en-US" altLang="ko-KR" sz="2000" b="1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0302798-CDB6-E911-8605-C09B6EC0D1C1}"/>
              </a:ext>
            </a:extLst>
          </p:cNvPr>
          <p:cNvGrpSpPr/>
          <p:nvPr/>
        </p:nvGrpSpPr>
        <p:grpSpPr>
          <a:xfrm>
            <a:off x="1668381" y="1347801"/>
            <a:ext cx="873055" cy="4001634"/>
            <a:chOff x="1668381" y="1347801"/>
            <a:chExt cx="873055" cy="4001634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6007ED24-6B6F-42E4-56EA-3DDE318B5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1347801"/>
              <a:ext cx="873055" cy="480839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98EE681-5EB2-9084-E029-EEE31D8E6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2521399"/>
              <a:ext cx="873055" cy="480839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62A5F04D-658E-98BE-1B31-262A5ADB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3694997"/>
              <a:ext cx="873055" cy="480839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673DDBC7-4CAF-A061-A269-4DBCC5B85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4868596"/>
              <a:ext cx="873055" cy="48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774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 advTm="6000">
        <p159:morph option="byObject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ACD3F6">
                <a:lumMod val="95000"/>
              </a:srgbClr>
            </a:gs>
            <a:gs pos="55000">
              <a:srgbClr val="ACD3F6"/>
            </a:gs>
            <a:gs pos="100000">
              <a:srgbClr val="EDF1F9"/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90B27-B8E6-CF44-75A1-A173BDA15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.9-inch iPad Wi-Fi 64GB - Pink (10th generation) – Machines">
            <a:extLst>
              <a:ext uri="{FF2B5EF4-FFF2-40B4-BE49-F238E27FC236}">
                <a16:creationId xmlns:a16="http://schemas.microsoft.com/office/drawing/2014/main" id="{200BDE57-8061-6925-FB65-5E412D02C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56" r="20055"/>
          <a:stretch>
            <a:fillRect/>
          </a:stretch>
        </p:blipFill>
        <p:spPr bwMode="auto">
          <a:xfrm rot="16200000">
            <a:off x="2720358" y="-1841227"/>
            <a:ext cx="6751284" cy="1087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CD00F13C-5D71-72E3-550C-8EA859987125}"/>
              </a:ext>
            </a:extLst>
          </p:cNvPr>
          <p:cNvSpPr/>
          <p:nvPr/>
        </p:nvSpPr>
        <p:spPr>
          <a:xfrm>
            <a:off x="2275662" y="770934"/>
            <a:ext cx="7640676" cy="5363648"/>
          </a:xfrm>
          <a:prstGeom prst="roundRect">
            <a:avLst>
              <a:gd name="adj" fmla="val 2922"/>
            </a:avLst>
          </a:prstGeom>
          <a:blipFill dpi="0" rotWithShape="1">
            <a:blip r:embed="rId5"/>
            <a:srcRect/>
            <a:stretch>
              <a:fillRect l="-10316" r="-11684" b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56CF5BDB-A901-2674-9187-80D4F18E98FC}"/>
              </a:ext>
            </a:extLst>
          </p:cNvPr>
          <p:cNvSpPr/>
          <p:nvPr/>
        </p:nvSpPr>
        <p:spPr>
          <a:xfrm rot="8935720">
            <a:off x="4991203" y="2703317"/>
            <a:ext cx="236243" cy="329316"/>
          </a:xfrm>
          <a:prstGeom prst="downArrow">
            <a:avLst>
              <a:gd name="adj1" fmla="val 34060"/>
              <a:gd name="adj2" fmla="val 7399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687859"/>
      </p:ext>
    </p:extLst>
  </p:cSld>
  <p:clrMapOvr>
    <a:masterClrMapping/>
  </p:clrMapOvr>
  <p:transition spd="slow" advTm="500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ACD3F6">
                <a:lumMod val="95000"/>
              </a:srgbClr>
            </a:gs>
            <a:gs pos="55000">
              <a:srgbClr val="ACD3F6"/>
            </a:gs>
            <a:gs pos="100000">
              <a:srgbClr val="EDF1F9"/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CB85C3-998A-4F4F-EA31-EEDD30938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.9-inch iPad Wi-Fi 64GB - Pink (10th generation) – Machines">
            <a:extLst>
              <a:ext uri="{FF2B5EF4-FFF2-40B4-BE49-F238E27FC236}">
                <a16:creationId xmlns:a16="http://schemas.microsoft.com/office/drawing/2014/main" id="{7F35F422-5AAF-965C-8A39-239060A9F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56" r="20055"/>
          <a:stretch>
            <a:fillRect/>
          </a:stretch>
        </p:blipFill>
        <p:spPr bwMode="auto">
          <a:xfrm rot="16200000">
            <a:off x="2720358" y="-1841227"/>
            <a:ext cx="6751284" cy="1087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E4F5BCA9-4682-3596-C909-04A8379DF164}"/>
              </a:ext>
            </a:extLst>
          </p:cNvPr>
          <p:cNvSpPr/>
          <p:nvPr/>
        </p:nvSpPr>
        <p:spPr>
          <a:xfrm>
            <a:off x="2275662" y="770934"/>
            <a:ext cx="7640676" cy="5363648"/>
          </a:xfrm>
          <a:prstGeom prst="roundRect">
            <a:avLst>
              <a:gd name="adj" fmla="val 2922"/>
            </a:avLst>
          </a:prstGeom>
          <a:blipFill dpi="0" rotWithShape="1">
            <a:blip r:embed="rId5"/>
            <a:srcRect/>
            <a:stretch>
              <a:fillRect l="-10316" r="-11684" b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596B776-B1AB-7BB3-5024-23FB4F776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015" y1="39222" x2="21168" y2="58982"/>
                        <a14:foregroundMark x1="21168" y1="58982" x2="19270" y2="59880"/>
                        <a14:foregroundMark x1="41460" y1="37126" x2="37664" y2="42216"/>
                        <a14:foregroundMark x1="84526" y1="53593" x2="80146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56275">
            <a:off x="5526532" y="4853401"/>
            <a:ext cx="1001801" cy="488469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C2AC7BE8-28D4-5758-1B81-C82AA315EFA5}"/>
              </a:ext>
            </a:extLst>
          </p:cNvPr>
          <p:cNvSpPr/>
          <p:nvPr/>
        </p:nvSpPr>
        <p:spPr>
          <a:xfrm rot="8935720">
            <a:off x="6095467" y="5326377"/>
            <a:ext cx="236243" cy="329316"/>
          </a:xfrm>
          <a:prstGeom prst="downArrow">
            <a:avLst>
              <a:gd name="adj1" fmla="val 34060"/>
              <a:gd name="adj2" fmla="val 7399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6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0">
        <p159:morph option="byObject"/>
      </p:transition>
    </mc:Choice>
    <mc:Fallback xmlns="">
      <p:transition spd="slow" advTm="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ACD3F6">
                <a:lumMod val="95000"/>
              </a:srgbClr>
            </a:gs>
            <a:gs pos="55000">
              <a:srgbClr val="ACD3F6"/>
            </a:gs>
            <a:gs pos="100000">
              <a:srgbClr val="EDF1F9"/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07271-A255-65FF-D416-20DAD6EC3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.9-inch iPad Wi-Fi 64GB - Pink (10th generation) – Machines">
            <a:extLst>
              <a:ext uri="{FF2B5EF4-FFF2-40B4-BE49-F238E27FC236}">
                <a16:creationId xmlns:a16="http://schemas.microsoft.com/office/drawing/2014/main" id="{567AC5BC-DAC0-06D2-5D99-A6A573704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56" r="20055"/>
          <a:stretch>
            <a:fillRect/>
          </a:stretch>
        </p:blipFill>
        <p:spPr bwMode="auto">
          <a:xfrm rot="16200000">
            <a:off x="2720358" y="-1841227"/>
            <a:ext cx="6751284" cy="1087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C596E3B-C761-5EF0-775E-20ED5627DF75}"/>
              </a:ext>
            </a:extLst>
          </p:cNvPr>
          <p:cNvSpPr/>
          <p:nvPr/>
        </p:nvSpPr>
        <p:spPr>
          <a:xfrm>
            <a:off x="2275662" y="770934"/>
            <a:ext cx="7640676" cy="5363648"/>
          </a:xfrm>
          <a:prstGeom prst="roundRect">
            <a:avLst>
              <a:gd name="adj" fmla="val 2922"/>
            </a:avLst>
          </a:prstGeom>
          <a:blipFill dpi="0" rotWithShape="1">
            <a:blip r:embed="rId5"/>
            <a:srcRect/>
            <a:stretch>
              <a:fillRect l="-10316" r="-11684" b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2B0757-CDD3-698D-FDBE-390D2C7A4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015" y1="39222" x2="21168" y2="58982"/>
                        <a14:foregroundMark x1="21168" y1="58982" x2="19270" y2="59880"/>
                        <a14:foregroundMark x1="41460" y1="37126" x2="37664" y2="42216"/>
                        <a14:foregroundMark x1="84526" y1="53593" x2="80146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697830">
            <a:off x="7515519" y="1015640"/>
            <a:ext cx="1001801" cy="4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4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0">
        <p:strips dir="rd"/>
      </p:transition>
    </mc:Choice>
    <mc:Fallback xmlns="">
      <p:transition spd="slow" advTm="500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スライス">
  <a:themeElements>
    <a:clrScheme name="スライス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スライス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スライ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1_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1774</TotalTime>
  <Words>615</Words>
  <Application>Microsoft Office PowerPoint</Application>
  <PresentationFormat>ワイド画面</PresentationFormat>
  <Paragraphs>112</Paragraphs>
  <Slides>27</Slides>
  <Notes>21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27</vt:i4>
      </vt:variant>
    </vt:vector>
  </HeadingPairs>
  <TitlesOfParts>
    <vt:vector size="42" baseType="lpstr">
      <vt:lpstr>AR丸ゴシック体E</vt:lpstr>
      <vt:lpstr>DengXian</vt:lpstr>
      <vt:lpstr>J-イワタ学参新教科書体ProN E</vt:lpstr>
      <vt:lpstr>Malgun Gothic</vt:lpstr>
      <vt:lpstr>游ゴシック</vt:lpstr>
      <vt:lpstr>Arial</vt:lpstr>
      <vt:lpstr>Calibri</vt:lpstr>
      <vt:lpstr>Calibri Light</vt:lpstr>
      <vt:lpstr>Century Gothic</vt:lpstr>
      <vt:lpstr>Franklin Gothic Medium</vt:lpstr>
      <vt:lpstr>Lucida Sans Unicode</vt:lpstr>
      <vt:lpstr>Wingdings 3</vt:lpstr>
      <vt:lpstr>Office テーマ</vt:lpstr>
      <vt:lpstr>スライス</vt:lpstr>
      <vt:lpstr>1_Office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Naoya Sato</dc:creator>
  <cp:lastModifiedBy>Naoya Sato</cp:lastModifiedBy>
  <cp:revision>12</cp:revision>
  <dcterms:created xsi:type="dcterms:W3CDTF">2025-07-18T10:56:28Z</dcterms:created>
  <dcterms:modified xsi:type="dcterms:W3CDTF">2025-08-05T06:35:02Z</dcterms:modified>
</cp:coreProperties>
</file>